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301"/>
  </p:notesMasterIdLst>
  <p:sldIdLst>
    <p:sldId id="5512" r:id="rId2"/>
    <p:sldId id="5824" r:id="rId3"/>
    <p:sldId id="6340" r:id="rId4"/>
    <p:sldId id="6343" r:id="rId5"/>
    <p:sldId id="3924" r:id="rId6"/>
    <p:sldId id="3923" r:id="rId7"/>
    <p:sldId id="5513" r:id="rId8"/>
    <p:sldId id="5514" r:id="rId9"/>
    <p:sldId id="4199" r:id="rId10"/>
    <p:sldId id="5041" r:id="rId11"/>
    <p:sldId id="5042" r:id="rId12"/>
    <p:sldId id="3417" r:id="rId13"/>
    <p:sldId id="4201" r:id="rId14"/>
    <p:sldId id="4202" r:id="rId15"/>
    <p:sldId id="4203" r:id="rId16"/>
    <p:sldId id="4204" r:id="rId17"/>
    <p:sldId id="5515" r:id="rId18"/>
    <p:sldId id="5516" r:id="rId19"/>
    <p:sldId id="5517" r:id="rId20"/>
    <p:sldId id="4205" r:id="rId21"/>
    <p:sldId id="4206" r:id="rId22"/>
    <p:sldId id="4207" r:id="rId23"/>
    <p:sldId id="4208" r:id="rId24"/>
    <p:sldId id="4209" r:id="rId25"/>
    <p:sldId id="4755" r:id="rId26"/>
    <p:sldId id="4210" r:id="rId27"/>
    <p:sldId id="5518" r:id="rId28"/>
    <p:sldId id="5520" r:id="rId29"/>
    <p:sldId id="5522" r:id="rId30"/>
    <p:sldId id="5523" r:id="rId31"/>
    <p:sldId id="5524" r:id="rId32"/>
    <p:sldId id="5525" r:id="rId33"/>
    <p:sldId id="5526" r:id="rId34"/>
    <p:sldId id="5527" r:id="rId35"/>
    <p:sldId id="5528" r:id="rId36"/>
    <p:sldId id="5529" r:id="rId37"/>
    <p:sldId id="5530" r:id="rId38"/>
    <p:sldId id="5531" r:id="rId39"/>
    <p:sldId id="5532" r:id="rId40"/>
    <p:sldId id="5533" r:id="rId41"/>
    <p:sldId id="5534" r:id="rId42"/>
    <p:sldId id="5535" r:id="rId43"/>
    <p:sldId id="5536" r:id="rId44"/>
    <p:sldId id="5537" r:id="rId45"/>
    <p:sldId id="4230" r:id="rId46"/>
    <p:sldId id="4231" r:id="rId47"/>
    <p:sldId id="4232" r:id="rId48"/>
    <p:sldId id="4233" r:id="rId49"/>
    <p:sldId id="4234" r:id="rId50"/>
    <p:sldId id="4235" r:id="rId51"/>
    <p:sldId id="4236" r:id="rId52"/>
    <p:sldId id="4237" r:id="rId53"/>
    <p:sldId id="4238" r:id="rId54"/>
    <p:sldId id="4296" r:id="rId55"/>
    <p:sldId id="4297" r:id="rId56"/>
    <p:sldId id="4298" r:id="rId57"/>
    <p:sldId id="4300" r:id="rId58"/>
    <p:sldId id="4301" r:id="rId59"/>
    <p:sldId id="4302" r:id="rId60"/>
    <p:sldId id="4303" r:id="rId61"/>
    <p:sldId id="4304" r:id="rId62"/>
    <p:sldId id="4305" r:id="rId63"/>
    <p:sldId id="4306" r:id="rId64"/>
    <p:sldId id="4307" r:id="rId65"/>
    <p:sldId id="5567" r:id="rId66"/>
    <p:sldId id="5538" r:id="rId67"/>
    <p:sldId id="5539" r:id="rId68"/>
    <p:sldId id="5540" r:id="rId69"/>
    <p:sldId id="4318" r:id="rId70"/>
    <p:sldId id="4319" r:id="rId71"/>
    <p:sldId id="4320" r:id="rId72"/>
    <p:sldId id="4321" r:id="rId73"/>
    <p:sldId id="4322" r:id="rId74"/>
    <p:sldId id="4323" r:id="rId75"/>
    <p:sldId id="4324" r:id="rId76"/>
    <p:sldId id="4325" r:id="rId77"/>
    <p:sldId id="4326" r:id="rId78"/>
    <p:sldId id="4327" r:id="rId79"/>
    <p:sldId id="5544" r:id="rId80"/>
    <p:sldId id="5541" r:id="rId81"/>
    <p:sldId id="5542" r:id="rId82"/>
    <p:sldId id="5543" r:id="rId83"/>
    <p:sldId id="4308" r:id="rId84"/>
    <p:sldId id="4309" r:id="rId85"/>
    <p:sldId id="4239" r:id="rId86"/>
    <p:sldId id="4240" r:id="rId87"/>
    <p:sldId id="4241" r:id="rId88"/>
    <p:sldId id="4242" r:id="rId89"/>
    <p:sldId id="4243" r:id="rId90"/>
    <p:sldId id="4244" r:id="rId91"/>
    <p:sldId id="4245" r:id="rId92"/>
    <p:sldId id="4246" r:id="rId93"/>
    <p:sldId id="4247" r:id="rId94"/>
    <p:sldId id="4248" r:id="rId95"/>
    <p:sldId id="5545" r:id="rId96"/>
    <p:sldId id="5546" r:id="rId97"/>
    <p:sldId id="5547" r:id="rId98"/>
    <p:sldId id="5548" r:id="rId99"/>
    <p:sldId id="4335" r:id="rId100"/>
    <p:sldId id="4336" r:id="rId101"/>
    <p:sldId id="4337" r:id="rId102"/>
    <p:sldId id="4338" r:id="rId103"/>
    <p:sldId id="4339" r:id="rId104"/>
    <p:sldId id="4340" r:id="rId105"/>
    <p:sldId id="4341" r:id="rId106"/>
    <p:sldId id="4342" r:id="rId107"/>
    <p:sldId id="4343" r:id="rId108"/>
    <p:sldId id="4344" r:id="rId109"/>
    <p:sldId id="4345" r:id="rId110"/>
    <p:sldId id="4346" r:id="rId111"/>
    <p:sldId id="4347" r:id="rId112"/>
    <p:sldId id="4348" r:id="rId113"/>
    <p:sldId id="4349" r:id="rId114"/>
    <p:sldId id="4350" r:id="rId115"/>
    <p:sldId id="4351" r:id="rId116"/>
    <p:sldId id="4352" r:id="rId117"/>
    <p:sldId id="4353" r:id="rId118"/>
    <p:sldId id="4354" r:id="rId119"/>
    <p:sldId id="4355" r:id="rId120"/>
    <p:sldId id="4356" r:id="rId121"/>
    <p:sldId id="4357" r:id="rId122"/>
    <p:sldId id="4358" r:id="rId123"/>
    <p:sldId id="4359" r:id="rId124"/>
    <p:sldId id="4360" r:id="rId125"/>
    <p:sldId id="4361" r:id="rId126"/>
    <p:sldId id="4362" r:id="rId127"/>
    <p:sldId id="5549" r:id="rId128"/>
    <p:sldId id="5561" r:id="rId129"/>
    <p:sldId id="5562" r:id="rId130"/>
    <p:sldId id="5563" r:id="rId131"/>
    <p:sldId id="3999" r:id="rId132"/>
    <p:sldId id="4003" r:id="rId133"/>
    <p:sldId id="4004" r:id="rId134"/>
    <p:sldId id="4005" r:id="rId135"/>
    <p:sldId id="4006" r:id="rId136"/>
    <p:sldId id="4007" r:id="rId137"/>
    <p:sldId id="4008" r:id="rId138"/>
    <p:sldId id="4009" r:id="rId139"/>
    <p:sldId id="4010" r:id="rId140"/>
    <p:sldId id="4011" r:id="rId141"/>
    <p:sldId id="4012" r:id="rId142"/>
    <p:sldId id="4013" r:id="rId143"/>
    <p:sldId id="4014" r:id="rId144"/>
    <p:sldId id="4015" r:id="rId145"/>
    <p:sldId id="4016" r:id="rId146"/>
    <p:sldId id="4017" r:id="rId147"/>
    <p:sldId id="4018" r:id="rId148"/>
    <p:sldId id="4019" r:id="rId149"/>
    <p:sldId id="4020" r:id="rId150"/>
    <p:sldId id="4021" r:id="rId151"/>
    <p:sldId id="4022" r:id="rId152"/>
    <p:sldId id="4023" r:id="rId153"/>
    <p:sldId id="4024" r:id="rId154"/>
    <p:sldId id="4025" r:id="rId155"/>
    <p:sldId id="4026" r:id="rId156"/>
    <p:sldId id="4027" r:id="rId157"/>
    <p:sldId id="4028" r:id="rId158"/>
    <p:sldId id="4029" r:id="rId159"/>
    <p:sldId id="4030" r:id="rId160"/>
    <p:sldId id="4031" r:id="rId161"/>
    <p:sldId id="4032" r:id="rId162"/>
    <p:sldId id="4033" r:id="rId163"/>
    <p:sldId id="4034" r:id="rId164"/>
    <p:sldId id="4035" r:id="rId165"/>
    <p:sldId id="4036" r:id="rId166"/>
    <p:sldId id="4037" r:id="rId167"/>
    <p:sldId id="4038" r:id="rId168"/>
    <p:sldId id="4039" r:id="rId169"/>
    <p:sldId id="4040" r:id="rId170"/>
    <p:sldId id="4041" r:id="rId171"/>
    <p:sldId id="4042" r:id="rId172"/>
    <p:sldId id="4043" r:id="rId173"/>
    <p:sldId id="4044" r:id="rId174"/>
    <p:sldId id="4045" r:id="rId175"/>
    <p:sldId id="4046" r:id="rId176"/>
    <p:sldId id="4047" r:id="rId177"/>
    <p:sldId id="4048" r:id="rId178"/>
    <p:sldId id="4049" r:id="rId179"/>
    <p:sldId id="4050" r:id="rId180"/>
    <p:sldId id="4051" r:id="rId181"/>
    <p:sldId id="4052" r:id="rId182"/>
    <p:sldId id="4053" r:id="rId183"/>
    <p:sldId id="4054" r:id="rId184"/>
    <p:sldId id="4055" r:id="rId185"/>
    <p:sldId id="4056" r:id="rId186"/>
    <p:sldId id="4057" r:id="rId187"/>
    <p:sldId id="4058" r:id="rId188"/>
    <p:sldId id="4059" r:id="rId189"/>
    <p:sldId id="4060" r:id="rId190"/>
    <p:sldId id="4061" r:id="rId191"/>
    <p:sldId id="4062" r:id="rId192"/>
    <p:sldId id="4063" r:id="rId193"/>
    <p:sldId id="4064" r:id="rId194"/>
    <p:sldId id="5575" r:id="rId195"/>
    <p:sldId id="5550" r:id="rId196"/>
    <p:sldId id="5551" r:id="rId197"/>
    <p:sldId id="5552" r:id="rId198"/>
    <p:sldId id="4544" r:id="rId199"/>
    <p:sldId id="3638" r:id="rId200"/>
    <p:sldId id="3639" r:id="rId201"/>
    <p:sldId id="3640" r:id="rId202"/>
    <p:sldId id="3641" r:id="rId203"/>
    <p:sldId id="3642" r:id="rId204"/>
    <p:sldId id="3643" r:id="rId205"/>
    <p:sldId id="3644" r:id="rId206"/>
    <p:sldId id="3645" r:id="rId207"/>
    <p:sldId id="3646" r:id="rId208"/>
    <p:sldId id="3647" r:id="rId209"/>
    <p:sldId id="3648" r:id="rId210"/>
    <p:sldId id="3649" r:id="rId211"/>
    <p:sldId id="3650" r:id="rId212"/>
    <p:sldId id="3651" r:id="rId213"/>
    <p:sldId id="3652" r:id="rId214"/>
    <p:sldId id="3653" r:id="rId215"/>
    <p:sldId id="3654" r:id="rId216"/>
    <p:sldId id="3655" r:id="rId217"/>
    <p:sldId id="3656" r:id="rId218"/>
    <p:sldId id="3657" r:id="rId219"/>
    <p:sldId id="3658" r:id="rId220"/>
    <p:sldId id="3659" r:id="rId221"/>
    <p:sldId id="3660" r:id="rId222"/>
    <p:sldId id="3661" r:id="rId223"/>
    <p:sldId id="3662" r:id="rId224"/>
    <p:sldId id="3663" r:id="rId225"/>
    <p:sldId id="3664" r:id="rId226"/>
    <p:sldId id="3665" r:id="rId227"/>
    <p:sldId id="3666" r:id="rId228"/>
    <p:sldId id="3667" r:id="rId229"/>
    <p:sldId id="3668" r:id="rId230"/>
    <p:sldId id="3669" r:id="rId231"/>
    <p:sldId id="3670" r:id="rId232"/>
    <p:sldId id="3671" r:id="rId233"/>
    <p:sldId id="3672" r:id="rId234"/>
    <p:sldId id="3673" r:id="rId235"/>
    <p:sldId id="3674" r:id="rId236"/>
    <p:sldId id="3675" r:id="rId237"/>
    <p:sldId id="3676" r:id="rId238"/>
    <p:sldId id="3677" r:id="rId239"/>
    <p:sldId id="3678" r:id="rId240"/>
    <p:sldId id="3679" r:id="rId241"/>
    <p:sldId id="3680" r:id="rId242"/>
    <p:sldId id="3681" r:id="rId243"/>
    <p:sldId id="5553" r:id="rId244"/>
    <p:sldId id="5564" r:id="rId245"/>
    <p:sldId id="5576" r:id="rId246"/>
    <p:sldId id="5577" r:id="rId247"/>
    <p:sldId id="3806" r:id="rId248"/>
    <p:sldId id="3807" r:id="rId249"/>
    <p:sldId id="3808" r:id="rId250"/>
    <p:sldId id="3809" r:id="rId251"/>
    <p:sldId id="3810" r:id="rId252"/>
    <p:sldId id="3811" r:id="rId253"/>
    <p:sldId id="3812" r:id="rId254"/>
    <p:sldId id="3813" r:id="rId255"/>
    <p:sldId id="3814" r:id="rId256"/>
    <p:sldId id="3815" r:id="rId257"/>
    <p:sldId id="3816" r:id="rId258"/>
    <p:sldId id="3817" r:id="rId259"/>
    <p:sldId id="3818" r:id="rId260"/>
    <p:sldId id="3819" r:id="rId261"/>
    <p:sldId id="3820" r:id="rId262"/>
    <p:sldId id="3821" r:id="rId263"/>
    <p:sldId id="3822" r:id="rId264"/>
    <p:sldId id="3823" r:id="rId265"/>
    <p:sldId id="3824" r:id="rId266"/>
    <p:sldId id="3825" r:id="rId267"/>
    <p:sldId id="3826" r:id="rId268"/>
    <p:sldId id="3827" r:id="rId269"/>
    <p:sldId id="3828" r:id="rId270"/>
    <p:sldId id="3829" r:id="rId271"/>
    <p:sldId id="3830" r:id="rId272"/>
    <p:sldId id="3831" r:id="rId273"/>
    <p:sldId id="3832" r:id="rId274"/>
    <p:sldId id="3833" r:id="rId275"/>
    <p:sldId id="3834" r:id="rId276"/>
    <p:sldId id="3835" r:id="rId277"/>
    <p:sldId id="3836" r:id="rId278"/>
    <p:sldId id="3837" r:id="rId279"/>
    <p:sldId id="3838" r:id="rId280"/>
    <p:sldId id="3839" r:id="rId281"/>
    <p:sldId id="3840" r:id="rId282"/>
    <p:sldId id="3841" r:id="rId283"/>
    <p:sldId id="3842" r:id="rId284"/>
    <p:sldId id="3843" r:id="rId285"/>
    <p:sldId id="3844" r:id="rId286"/>
    <p:sldId id="3845" r:id="rId287"/>
    <p:sldId id="3846" r:id="rId288"/>
    <p:sldId id="3847" r:id="rId289"/>
    <p:sldId id="3848" r:id="rId290"/>
    <p:sldId id="3849" r:id="rId291"/>
    <p:sldId id="3850" r:id="rId292"/>
    <p:sldId id="5580" r:id="rId293"/>
    <p:sldId id="5566" r:id="rId294"/>
    <p:sldId id="5578" r:id="rId295"/>
    <p:sldId id="5579" r:id="rId296"/>
    <p:sldId id="4411" r:id="rId297"/>
    <p:sldId id="4412" r:id="rId298"/>
    <p:sldId id="4413" r:id="rId299"/>
    <p:sldId id="4414" r:id="rId300"/>
    <p:sldId id="4415" r:id="rId301"/>
    <p:sldId id="4416" r:id="rId302"/>
    <p:sldId id="4417" r:id="rId303"/>
    <p:sldId id="4418" r:id="rId304"/>
    <p:sldId id="4419" r:id="rId305"/>
    <p:sldId id="4420" r:id="rId306"/>
    <p:sldId id="4421" r:id="rId307"/>
    <p:sldId id="4422" r:id="rId308"/>
    <p:sldId id="4423" r:id="rId309"/>
    <p:sldId id="4424" r:id="rId310"/>
    <p:sldId id="4425" r:id="rId311"/>
    <p:sldId id="4426" r:id="rId312"/>
    <p:sldId id="4427" r:id="rId313"/>
    <p:sldId id="4428" r:id="rId314"/>
    <p:sldId id="4429" r:id="rId315"/>
    <p:sldId id="4430" r:id="rId316"/>
    <p:sldId id="4431" r:id="rId317"/>
    <p:sldId id="4432" r:id="rId318"/>
    <p:sldId id="4433" r:id="rId319"/>
    <p:sldId id="4434" r:id="rId320"/>
    <p:sldId id="4435" r:id="rId321"/>
    <p:sldId id="5569" r:id="rId322"/>
    <p:sldId id="5554" r:id="rId323"/>
    <p:sldId id="5555" r:id="rId324"/>
    <p:sldId id="5556" r:id="rId325"/>
    <p:sldId id="3508" r:id="rId326"/>
    <p:sldId id="3509" r:id="rId327"/>
    <p:sldId id="3510" r:id="rId328"/>
    <p:sldId id="3511" r:id="rId329"/>
    <p:sldId id="3512" r:id="rId330"/>
    <p:sldId id="3514" r:id="rId331"/>
    <p:sldId id="3515" r:id="rId332"/>
    <p:sldId id="3516" r:id="rId333"/>
    <p:sldId id="3517" r:id="rId334"/>
    <p:sldId id="3518" r:id="rId335"/>
    <p:sldId id="3519" r:id="rId336"/>
    <p:sldId id="3520" r:id="rId337"/>
    <p:sldId id="3521" r:id="rId338"/>
    <p:sldId id="3522" r:id="rId339"/>
    <p:sldId id="3523" r:id="rId340"/>
    <p:sldId id="3524" r:id="rId341"/>
    <p:sldId id="3525" r:id="rId342"/>
    <p:sldId id="3526" r:id="rId343"/>
    <p:sldId id="3527" r:id="rId344"/>
    <p:sldId id="5559" r:id="rId345"/>
    <p:sldId id="3528" r:id="rId346"/>
    <p:sldId id="3529" r:id="rId347"/>
    <p:sldId id="3530" r:id="rId348"/>
    <p:sldId id="5558" r:id="rId349"/>
    <p:sldId id="3531" r:id="rId350"/>
    <p:sldId id="3532" r:id="rId351"/>
    <p:sldId id="3533" r:id="rId352"/>
    <p:sldId id="3534" r:id="rId353"/>
    <p:sldId id="3535" r:id="rId354"/>
    <p:sldId id="3536" r:id="rId355"/>
    <p:sldId id="3540" r:id="rId356"/>
    <p:sldId id="3541" r:id="rId357"/>
    <p:sldId id="5557" r:id="rId358"/>
    <p:sldId id="3542" r:id="rId359"/>
    <p:sldId id="3543" r:id="rId360"/>
    <p:sldId id="3544" r:id="rId361"/>
    <p:sldId id="3546" r:id="rId362"/>
    <p:sldId id="3549" r:id="rId363"/>
    <p:sldId id="5510" r:id="rId364"/>
    <p:sldId id="6341" r:id="rId365"/>
    <p:sldId id="256" r:id="rId366"/>
    <p:sldId id="261" r:id="rId367"/>
    <p:sldId id="491" r:id="rId368"/>
    <p:sldId id="493" r:id="rId369"/>
    <p:sldId id="494" r:id="rId370"/>
    <p:sldId id="495" r:id="rId371"/>
    <p:sldId id="496" r:id="rId372"/>
    <p:sldId id="497" r:id="rId373"/>
    <p:sldId id="498" r:id="rId374"/>
    <p:sldId id="499" r:id="rId375"/>
    <p:sldId id="500" r:id="rId376"/>
    <p:sldId id="501" r:id="rId377"/>
    <p:sldId id="502" r:id="rId378"/>
    <p:sldId id="503" r:id="rId379"/>
    <p:sldId id="504" r:id="rId380"/>
    <p:sldId id="505" r:id="rId381"/>
    <p:sldId id="506" r:id="rId382"/>
    <p:sldId id="507" r:id="rId383"/>
    <p:sldId id="508" r:id="rId384"/>
    <p:sldId id="509" r:id="rId385"/>
    <p:sldId id="510" r:id="rId386"/>
    <p:sldId id="511" r:id="rId387"/>
    <p:sldId id="512" r:id="rId388"/>
    <p:sldId id="513" r:id="rId389"/>
    <p:sldId id="514" r:id="rId390"/>
    <p:sldId id="515" r:id="rId391"/>
    <p:sldId id="516" r:id="rId392"/>
    <p:sldId id="517" r:id="rId393"/>
    <p:sldId id="518" r:id="rId394"/>
    <p:sldId id="519" r:id="rId395"/>
    <p:sldId id="520" r:id="rId396"/>
    <p:sldId id="521" r:id="rId397"/>
    <p:sldId id="522" r:id="rId398"/>
    <p:sldId id="523" r:id="rId399"/>
    <p:sldId id="524" r:id="rId400"/>
    <p:sldId id="525" r:id="rId401"/>
    <p:sldId id="526" r:id="rId402"/>
    <p:sldId id="527" r:id="rId403"/>
    <p:sldId id="528" r:id="rId404"/>
    <p:sldId id="529" r:id="rId405"/>
    <p:sldId id="530" r:id="rId406"/>
    <p:sldId id="531" r:id="rId407"/>
    <p:sldId id="532" r:id="rId408"/>
    <p:sldId id="533" r:id="rId409"/>
    <p:sldId id="534" r:id="rId410"/>
    <p:sldId id="535" r:id="rId411"/>
    <p:sldId id="536" r:id="rId412"/>
    <p:sldId id="537" r:id="rId413"/>
    <p:sldId id="538" r:id="rId414"/>
    <p:sldId id="539" r:id="rId415"/>
    <p:sldId id="540" r:id="rId416"/>
    <p:sldId id="541" r:id="rId417"/>
    <p:sldId id="542" r:id="rId418"/>
    <p:sldId id="543" r:id="rId419"/>
    <p:sldId id="544" r:id="rId420"/>
    <p:sldId id="545" r:id="rId421"/>
    <p:sldId id="546" r:id="rId422"/>
    <p:sldId id="547" r:id="rId423"/>
    <p:sldId id="548" r:id="rId424"/>
    <p:sldId id="549" r:id="rId425"/>
    <p:sldId id="550" r:id="rId426"/>
    <p:sldId id="551" r:id="rId427"/>
    <p:sldId id="552" r:id="rId428"/>
    <p:sldId id="553" r:id="rId429"/>
    <p:sldId id="554" r:id="rId430"/>
    <p:sldId id="555" r:id="rId431"/>
    <p:sldId id="556" r:id="rId432"/>
    <p:sldId id="557" r:id="rId433"/>
    <p:sldId id="558" r:id="rId434"/>
    <p:sldId id="559" r:id="rId435"/>
    <p:sldId id="560" r:id="rId436"/>
    <p:sldId id="577" r:id="rId437"/>
    <p:sldId id="574" r:id="rId438"/>
    <p:sldId id="5437" r:id="rId439"/>
    <p:sldId id="5438" r:id="rId440"/>
    <p:sldId id="561" r:id="rId441"/>
    <p:sldId id="579" r:id="rId442"/>
    <p:sldId id="580" r:id="rId443"/>
    <p:sldId id="581" r:id="rId444"/>
    <p:sldId id="582" r:id="rId445"/>
    <p:sldId id="583" r:id="rId446"/>
    <p:sldId id="584" r:id="rId447"/>
    <p:sldId id="585" r:id="rId448"/>
    <p:sldId id="586" r:id="rId449"/>
    <p:sldId id="587" r:id="rId450"/>
    <p:sldId id="588" r:id="rId451"/>
    <p:sldId id="589" r:id="rId452"/>
    <p:sldId id="590" r:id="rId453"/>
    <p:sldId id="591" r:id="rId454"/>
    <p:sldId id="592" r:id="rId455"/>
    <p:sldId id="593" r:id="rId456"/>
    <p:sldId id="594" r:id="rId457"/>
    <p:sldId id="595" r:id="rId458"/>
    <p:sldId id="596" r:id="rId459"/>
    <p:sldId id="597" r:id="rId460"/>
    <p:sldId id="598" r:id="rId461"/>
    <p:sldId id="599" r:id="rId462"/>
    <p:sldId id="600" r:id="rId463"/>
    <p:sldId id="601" r:id="rId464"/>
    <p:sldId id="602" r:id="rId465"/>
    <p:sldId id="603" r:id="rId466"/>
    <p:sldId id="604" r:id="rId467"/>
    <p:sldId id="605" r:id="rId468"/>
    <p:sldId id="606" r:id="rId469"/>
    <p:sldId id="607" r:id="rId470"/>
    <p:sldId id="608" r:id="rId471"/>
    <p:sldId id="609" r:id="rId472"/>
    <p:sldId id="610" r:id="rId473"/>
    <p:sldId id="611" r:id="rId474"/>
    <p:sldId id="612" r:id="rId475"/>
    <p:sldId id="613" r:id="rId476"/>
    <p:sldId id="614" r:id="rId477"/>
    <p:sldId id="615" r:id="rId478"/>
    <p:sldId id="616" r:id="rId479"/>
    <p:sldId id="617" r:id="rId480"/>
    <p:sldId id="618" r:id="rId481"/>
    <p:sldId id="619" r:id="rId482"/>
    <p:sldId id="620" r:id="rId483"/>
    <p:sldId id="621" r:id="rId484"/>
    <p:sldId id="622" r:id="rId485"/>
    <p:sldId id="623"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42" r:id="rId501"/>
    <p:sldId id="5435" r:id="rId502"/>
    <p:sldId id="5771" r:id="rId503"/>
    <p:sldId id="5772" r:id="rId504"/>
    <p:sldId id="5773" r:id="rId505"/>
    <p:sldId id="5774" r:id="rId506"/>
    <p:sldId id="5775" r:id="rId507"/>
    <p:sldId id="5776" r:id="rId508"/>
    <p:sldId id="5777" r:id="rId509"/>
    <p:sldId id="5778" r:id="rId510"/>
    <p:sldId id="5779" r:id="rId511"/>
    <p:sldId id="5780" r:id="rId512"/>
    <p:sldId id="5781" r:id="rId513"/>
    <p:sldId id="5782" r:id="rId514"/>
    <p:sldId id="5783" r:id="rId515"/>
    <p:sldId id="5784" r:id="rId516"/>
    <p:sldId id="5785" r:id="rId517"/>
    <p:sldId id="5786" r:id="rId518"/>
    <p:sldId id="5787" r:id="rId519"/>
    <p:sldId id="5788" r:id="rId520"/>
    <p:sldId id="5789" r:id="rId521"/>
    <p:sldId id="5790" r:id="rId522"/>
    <p:sldId id="5791" r:id="rId523"/>
    <p:sldId id="5792" r:id="rId524"/>
    <p:sldId id="5793" r:id="rId525"/>
    <p:sldId id="5794" r:id="rId526"/>
    <p:sldId id="5795" r:id="rId527"/>
    <p:sldId id="5796" r:id="rId528"/>
    <p:sldId id="5797" r:id="rId529"/>
    <p:sldId id="5798" r:id="rId530"/>
    <p:sldId id="5799" r:id="rId531"/>
    <p:sldId id="5800" r:id="rId532"/>
    <p:sldId id="5801" r:id="rId533"/>
    <p:sldId id="5802" r:id="rId534"/>
    <p:sldId id="5803" r:id="rId535"/>
    <p:sldId id="5804" r:id="rId536"/>
    <p:sldId id="5805" r:id="rId537"/>
    <p:sldId id="5806" r:id="rId538"/>
    <p:sldId id="5807" r:id="rId539"/>
    <p:sldId id="5808" r:id="rId540"/>
    <p:sldId id="5809" r:id="rId541"/>
    <p:sldId id="5810" r:id="rId542"/>
    <p:sldId id="5811" r:id="rId543"/>
    <p:sldId id="5812" r:id="rId544"/>
    <p:sldId id="5813" r:id="rId545"/>
    <p:sldId id="5814" r:id="rId546"/>
    <p:sldId id="5815" r:id="rId547"/>
    <p:sldId id="5816" r:id="rId548"/>
    <p:sldId id="5817" r:id="rId549"/>
    <p:sldId id="5818" r:id="rId550"/>
    <p:sldId id="5819" r:id="rId551"/>
    <p:sldId id="5820" r:id="rId552"/>
    <p:sldId id="5821" r:id="rId553"/>
    <p:sldId id="5822" r:id="rId554"/>
    <p:sldId id="5823" r:id="rId555"/>
    <p:sldId id="5461" r:id="rId556"/>
    <p:sldId id="5570" r:id="rId557"/>
    <p:sldId id="5586" r:id="rId558"/>
    <p:sldId id="5587" r:id="rId559"/>
    <p:sldId id="4367" r:id="rId560"/>
    <p:sldId id="4368" r:id="rId561"/>
    <p:sldId id="4369" r:id="rId562"/>
    <p:sldId id="4370" r:id="rId563"/>
    <p:sldId id="4371" r:id="rId564"/>
    <p:sldId id="4372" r:id="rId565"/>
    <p:sldId id="4373" r:id="rId566"/>
    <p:sldId id="4374" r:id="rId567"/>
    <p:sldId id="4375" r:id="rId568"/>
    <p:sldId id="4376" r:id="rId569"/>
    <p:sldId id="4377" r:id="rId570"/>
    <p:sldId id="4378" r:id="rId571"/>
    <p:sldId id="4379" r:id="rId572"/>
    <p:sldId id="5588" r:id="rId573"/>
    <p:sldId id="5589" r:id="rId574"/>
    <p:sldId id="5571" r:id="rId575"/>
    <p:sldId id="5581" r:id="rId576"/>
    <p:sldId id="5582" r:id="rId577"/>
    <p:sldId id="4833" r:id="rId578"/>
    <p:sldId id="4834" r:id="rId579"/>
    <p:sldId id="4835" r:id="rId580"/>
    <p:sldId id="4836" r:id="rId581"/>
    <p:sldId id="4837" r:id="rId582"/>
    <p:sldId id="4838" r:id="rId583"/>
    <p:sldId id="4839" r:id="rId584"/>
    <p:sldId id="4840" r:id="rId585"/>
    <p:sldId id="4841" r:id="rId586"/>
    <p:sldId id="4842" r:id="rId587"/>
    <p:sldId id="4843" r:id="rId588"/>
    <p:sldId id="4844" r:id="rId589"/>
    <p:sldId id="4845" r:id="rId590"/>
    <p:sldId id="4846" r:id="rId591"/>
    <p:sldId id="4847" r:id="rId592"/>
    <p:sldId id="4848" r:id="rId593"/>
    <p:sldId id="4849" r:id="rId594"/>
    <p:sldId id="4850" r:id="rId595"/>
    <p:sldId id="4851" r:id="rId596"/>
    <p:sldId id="4852" r:id="rId597"/>
    <p:sldId id="4853" r:id="rId598"/>
    <p:sldId id="4854" r:id="rId599"/>
    <p:sldId id="4855" r:id="rId600"/>
    <p:sldId id="4856" r:id="rId601"/>
    <p:sldId id="4857" r:id="rId602"/>
    <p:sldId id="4858" r:id="rId603"/>
    <p:sldId id="4859" r:id="rId604"/>
    <p:sldId id="4860" r:id="rId605"/>
    <p:sldId id="4861" r:id="rId606"/>
    <p:sldId id="4862" r:id="rId607"/>
    <p:sldId id="4863" r:id="rId608"/>
    <p:sldId id="4864" r:id="rId609"/>
    <p:sldId id="4865" r:id="rId610"/>
    <p:sldId id="4866" r:id="rId611"/>
    <p:sldId id="4867" r:id="rId612"/>
    <p:sldId id="4868" r:id="rId613"/>
    <p:sldId id="4869" r:id="rId614"/>
    <p:sldId id="4870" r:id="rId615"/>
    <p:sldId id="4871" r:id="rId616"/>
    <p:sldId id="4872" r:id="rId617"/>
    <p:sldId id="4873" r:id="rId618"/>
    <p:sldId id="4874" r:id="rId619"/>
    <p:sldId id="4875" r:id="rId620"/>
    <p:sldId id="4876" r:id="rId621"/>
    <p:sldId id="4877" r:id="rId622"/>
    <p:sldId id="3682" r:id="rId623"/>
    <p:sldId id="3683" r:id="rId624"/>
    <p:sldId id="3684" r:id="rId625"/>
    <p:sldId id="3685" r:id="rId626"/>
    <p:sldId id="3686" r:id="rId627"/>
    <p:sldId id="3687" r:id="rId628"/>
    <p:sldId id="3688" r:id="rId629"/>
    <p:sldId id="3689" r:id="rId630"/>
    <p:sldId id="3690" r:id="rId631"/>
    <p:sldId id="3691" r:id="rId632"/>
    <p:sldId id="3692" r:id="rId633"/>
    <p:sldId id="3693" r:id="rId634"/>
    <p:sldId id="3694" r:id="rId635"/>
    <p:sldId id="3695" r:id="rId636"/>
    <p:sldId id="3696" r:id="rId637"/>
    <p:sldId id="3697" r:id="rId638"/>
    <p:sldId id="3698" r:id="rId639"/>
    <p:sldId id="3699" r:id="rId640"/>
    <p:sldId id="3700" r:id="rId641"/>
    <p:sldId id="3701" r:id="rId642"/>
    <p:sldId id="3702" r:id="rId643"/>
    <p:sldId id="3703" r:id="rId644"/>
    <p:sldId id="3704" r:id="rId645"/>
    <p:sldId id="3705" r:id="rId646"/>
    <p:sldId id="3706" r:id="rId647"/>
    <p:sldId id="3707" r:id="rId648"/>
    <p:sldId id="3708" r:id="rId649"/>
    <p:sldId id="3709" r:id="rId650"/>
    <p:sldId id="3710" r:id="rId651"/>
    <p:sldId id="3711" r:id="rId652"/>
    <p:sldId id="3712" r:id="rId653"/>
    <p:sldId id="4878" r:id="rId654"/>
    <p:sldId id="3713" r:id="rId655"/>
    <p:sldId id="3714" r:id="rId656"/>
    <p:sldId id="3715" r:id="rId657"/>
    <p:sldId id="3716" r:id="rId658"/>
    <p:sldId id="3717" r:id="rId659"/>
    <p:sldId id="3718" r:id="rId660"/>
    <p:sldId id="3719" r:id="rId661"/>
    <p:sldId id="3720" r:id="rId662"/>
    <p:sldId id="3721" r:id="rId663"/>
    <p:sldId id="3722" r:id="rId664"/>
    <p:sldId id="3723" r:id="rId665"/>
    <p:sldId id="3724" r:id="rId666"/>
    <p:sldId id="3725" r:id="rId667"/>
    <p:sldId id="3726" r:id="rId668"/>
    <p:sldId id="3727" r:id="rId669"/>
    <p:sldId id="3728" r:id="rId670"/>
    <p:sldId id="3729" r:id="rId671"/>
    <p:sldId id="3730" r:id="rId672"/>
    <p:sldId id="3731" r:id="rId673"/>
    <p:sldId id="3732" r:id="rId674"/>
    <p:sldId id="3733" r:id="rId675"/>
    <p:sldId id="3734" r:id="rId676"/>
    <p:sldId id="3735" r:id="rId677"/>
    <p:sldId id="3736" r:id="rId678"/>
    <p:sldId id="3737" r:id="rId679"/>
    <p:sldId id="3738" r:id="rId680"/>
    <p:sldId id="3739" r:id="rId681"/>
    <p:sldId id="3740" r:id="rId682"/>
    <p:sldId id="3741" r:id="rId683"/>
    <p:sldId id="3742" r:id="rId684"/>
    <p:sldId id="3743" r:id="rId685"/>
    <p:sldId id="3744" r:id="rId686"/>
    <p:sldId id="3745" r:id="rId687"/>
    <p:sldId id="3746" r:id="rId688"/>
    <p:sldId id="3747" r:id="rId689"/>
    <p:sldId id="3748" r:id="rId690"/>
    <p:sldId id="3749" r:id="rId691"/>
    <p:sldId id="3750" r:id="rId692"/>
    <p:sldId id="3751" r:id="rId693"/>
    <p:sldId id="3752" r:id="rId694"/>
    <p:sldId id="3753" r:id="rId695"/>
    <p:sldId id="3754" r:id="rId696"/>
    <p:sldId id="3755" r:id="rId697"/>
    <p:sldId id="3756" r:id="rId698"/>
    <p:sldId id="3757" r:id="rId699"/>
    <p:sldId id="3758" r:id="rId700"/>
    <p:sldId id="3759" r:id="rId701"/>
    <p:sldId id="3760" r:id="rId702"/>
    <p:sldId id="3761" r:id="rId703"/>
    <p:sldId id="3762" r:id="rId704"/>
    <p:sldId id="3763" r:id="rId705"/>
    <p:sldId id="3764" r:id="rId706"/>
    <p:sldId id="3765" r:id="rId707"/>
    <p:sldId id="3766" r:id="rId708"/>
    <p:sldId id="3767" r:id="rId709"/>
    <p:sldId id="3768" r:id="rId710"/>
    <p:sldId id="3769" r:id="rId711"/>
    <p:sldId id="3770" r:id="rId712"/>
    <p:sldId id="3771" r:id="rId713"/>
    <p:sldId id="3772" r:id="rId714"/>
    <p:sldId id="3773" r:id="rId715"/>
    <p:sldId id="3774" r:id="rId716"/>
    <p:sldId id="3775" r:id="rId717"/>
    <p:sldId id="5583" r:id="rId718"/>
    <p:sldId id="5572" r:id="rId719"/>
    <p:sldId id="5584" r:id="rId720"/>
    <p:sldId id="5585" r:id="rId721"/>
    <p:sldId id="4385" r:id="rId722"/>
    <p:sldId id="4386" r:id="rId723"/>
    <p:sldId id="4387" r:id="rId724"/>
    <p:sldId id="4388" r:id="rId725"/>
    <p:sldId id="4389" r:id="rId726"/>
    <p:sldId id="4390" r:id="rId727"/>
    <p:sldId id="4391" r:id="rId728"/>
    <p:sldId id="4392" r:id="rId729"/>
    <p:sldId id="4393" r:id="rId730"/>
    <p:sldId id="4405" r:id="rId731"/>
    <p:sldId id="4394" r:id="rId732"/>
    <p:sldId id="4395" r:id="rId733"/>
    <p:sldId id="4396" r:id="rId734"/>
    <p:sldId id="4397" r:id="rId735"/>
    <p:sldId id="4398" r:id="rId736"/>
    <p:sldId id="4399" r:id="rId737"/>
    <p:sldId id="4400" r:id="rId738"/>
    <p:sldId id="4401" r:id="rId739"/>
    <p:sldId id="4403" r:id="rId740"/>
    <p:sldId id="4404" r:id="rId741"/>
    <p:sldId id="5574" r:id="rId742"/>
    <p:sldId id="4251" r:id="rId743"/>
    <p:sldId id="5440" r:id="rId744"/>
    <p:sldId id="5770" r:id="rId745"/>
    <p:sldId id="5592" r:id="rId746"/>
    <p:sldId id="5593" r:id="rId747"/>
    <p:sldId id="5594" r:id="rId748"/>
    <p:sldId id="5595" r:id="rId749"/>
    <p:sldId id="5519" r:id="rId750"/>
    <p:sldId id="5596" r:id="rId751"/>
    <p:sldId id="5521" r:id="rId752"/>
    <p:sldId id="5597" r:id="rId753"/>
    <p:sldId id="5598" r:id="rId754"/>
    <p:sldId id="5599" r:id="rId755"/>
    <p:sldId id="5600" r:id="rId756"/>
    <p:sldId id="5601" r:id="rId757"/>
    <p:sldId id="5602" r:id="rId758"/>
    <p:sldId id="5603" r:id="rId759"/>
    <p:sldId id="5604" r:id="rId760"/>
    <p:sldId id="5605" r:id="rId761"/>
    <p:sldId id="5606" r:id="rId762"/>
    <p:sldId id="5607" r:id="rId763"/>
    <p:sldId id="5608" r:id="rId764"/>
    <p:sldId id="5609" r:id="rId765"/>
    <p:sldId id="5610" r:id="rId766"/>
    <p:sldId id="5611" r:id="rId767"/>
    <p:sldId id="5612" r:id="rId768"/>
    <p:sldId id="5613" r:id="rId769"/>
    <p:sldId id="5614" r:id="rId770"/>
    <p:sldId id="5615" r:id="rId771"/>
    <p:sldId id="5616" r:id="rId772"/>
    <p:sldId id="5617" r:id="rId773"/>
    <p:sldId id="5618" r:id="rId774"/>
    <p:sldId id="5619" r:id="rId775"/>
    <p:sldId id="5620" r:id="rId776"/>
    <p:sldId id="5621" r:id="rId777"/>
    <p:sldId id="5622" r:id="rId778"/>
    <p:sldId id="5623" r:id="rId779"/>
    <p:sldId id="5624" r:id="rId780"/>
    <p:sldId id="5625" r:id="rId781"/>
    <p:sldId id="5626" r:id="rId782"/>
    <p:sldId id="5627" r:id="rId783"/>
    <p:sldId id="5628" r:id="rId784"/>
    <p:sldId id="5629" r:id="rId785"/>
    <p:sldId id="5630" r:id="rId786"/>
    <p:sldId id="5631" r:id="rId787"/>
    <p:sldId id="5632" r:id="rId788"/>
    <p:sldId id="5633" r:id="rId789"/>
    <p:sldId id="5634" r:id="rId790"/>
    <p:sldId id="5635" r:id="rId791"/>
    <p:sldId id="5636" r:id="rId792"/>
    <p:sldId id="5637" r:id="rId793"/>
    <p:sldId id="5638" r:id="rId794"/>
    <p:sldId id="5639" r:id="rId795"/>
    <p:sldId id="5565" r:id="rId796"/>
    <p:sldId id="5640" r:id="rId797"/>
    <p:sldId id="5641" r:id="rId798"/>
    <p:sldId id="5568" r:id="rId799"/>
    <p:sldId id="5642" r:id="rId800"/>
    <p:sldId id="5643" r:id="rId801"/>
    <p:sldId id="5644" r:id="rId802"/>
    <p:sldId id="5645" r:id="rId803"/>
    <p:sldId id="5573" r:id="rId804"/>
    <p:sldId id="5646" r:id="rId805"/>
    <p:sldId id="5647" r:id="rId806"/>
    <p:sldId id="5648" r:id="rId807"/>
    <p:sldId id="5695" r:id="rId808"/>
    <p:sldId id="5696" r:id="rId809"/>
    <p:sldId id="5697" r:id="rId810"/>
    <p:sldId id="5698" r:id="rId811"/>
    <p:sldId id="5699" r:id="rId812"/>
    <p:sldId id="5700" r:id="rId813"/>
    <p:sldId id="5701" r:id="rId814"/>
    <p:sldId id="5702" r:id="rId815"/>
    <p:sldId id="5703" r:id="rId816"/>
    <p:sldId id="5704" r:id="rId817"/>
    <p:sldId id="5705" r:id="rId818"/>
    <p:sldId id="5706" r:id="rId819"/>
    <p:sldId id="5707" r:id="rId820"/>
    <p:sldId id="5708" r:id="rId821"/>
    <p:sldId id="5709" r:id="rId822"/>
    <p:sldId id="5710" r:id="rId823"/>
    <p:sldId id="5711" r:id="rId824"/>
    <p:sldId id="5712" r:id="rId825"/>
    <p:sldId id="5713" r:id="rId826"/>
    <p:sldId id="5714" r:id="rId827"/>
    <p:sldId id="5715" r:id="rId828"/>
    <p:sldId id="5716" r:id="rId829"/>
    <p:sldId id="5717" r:id="rId830"/>
    <p:sldId id="5718" r:id="rId831"/>
    <p:sldId id="5719" r:id="rId832"/>
    <p:sldId id="5720" r:id="rId833"/>
    <p:sldId id="5721" r:id="rId834"/>
    <p:sldId id="5722" r:id="rId835"/>
    <p:sldId id="5723" r:id="rId836"/>
    <p:sldId id="5724" r:id="rId837"/>
    <p:sldId id="5725" r:id="rId838"/>
    <p:sldId id="5726" r:id="rId839"/>
    <p:sldId id="5727" r:id="rId840"/>
    <p:sldId id="5728" r:id="rId841"/>
    <p:sldId id="5729" r:id="rId842"/>
    <p:sldId id="5730" r:id="rId843"/>
    <p:sldId id="5731" r:id="rId844"/>
    <p:sldId id="5732" r:id="rId845"/>
    <p:sldId id="5733" r:id="rId846"/>
    <p:sldId id="5734" r:id="rId847"/>
    <p:sldId id="5735" r:id="rId848"/>
    <p:sldId id="5736" r:id="rId849"/>
    <p:sldId id="5737" r:id="rId850"/>
    <p:sldId id="5738" r:id="rId851"/>
    <p:sldId id="5739" r:id="rId852"/>
    <p:sldId id="5740" r:id="rId853"/>
    <p:sldId id="5741" r:id="rId854"/>
    <p:sldId id="5742" r:id="rId855"/>
    <p:sldId id="5743" r:id="rId856"/>
    <p:sldId id="5744" r:id="rId857"/>
    <p:sldId id="5745" r:id="rId858"/>
    <p:sldId id="5746" r:id="rId859"/>
    <p:sldId id="5747" r:id="rId860"/>
    <p:sldId id="5748" r:id="rId861"/>
    <p:sldId id="5749" r:id="rId862"/>
    <p:sldId id="5750" r:id="rId863"/>
    <p:sldId id="5751" r:id="rId864"/>
    <p:sldId id="5752" r:id="rId865"/>
    <p:sldId id="5753" r:id="rId866"/>
    <p:sldId id="5754" r:id="rId867"/>
    <p:sldId id="5755" r:id="rId868"/>
    <p:sldId id="5756" r:id="rId869"/>
    <p:sldId id="5757" r:id="rId870"/>
    <p:sldId id="5758" r:id="rId871"/>
    <p:sldId id="5759" r:id="rId872"/>
    <p:sldId id="5760" r:id="rId873"/>
    <p:sldId id="5761" r:id="rId874"/>
    <p:sldId id="5762" r:id="rId875"/>
    <p:sldId id="5763" r:id="rId876"/>
    <p:sldId id="5764" r:id="rId877"/>
    <p:sldId id="5765" r:id="rId878"/>
    <p:sldId id="5766" r:id="rId879"/>
    <p:sldId id="5767" r:id="rId880"/>
    <p:sldId id="5649" r:id="rId881"/>
    <p:sldId id="5650" r:id="rId882"/>
    <p:sldId id="5651" r:id="rId883"/>
    <p:sldId id="5652" r:id="rId884"/>
    <p:sldId id="5653" r:id="rId885"/>
    <p:sldId id="5654" r:id="rId886"/>
    <p:sldId id="5655" r:id="rId887"/>
    <p:sldId id="5656" r:id="rId888"/>
    <p:sldId id="5657" r:id="rId889"/>
    <p:sldId id="5658" r:id="rId890"/>
    <p:sldId id="5659" r:id="rId891"/>
    <p:sldId id="5660" r:id="rId892"/>
    <p:sldId id="5661" r:id="rId893"/>
    <p:sldId id="5662" r:id="rId894"/>
    <p:sldId id="5663" r:id="rId895"/>
    <p:sldId id="5664" r:id="rId896"/>
    <p:sldId id="5665" r:id="rId897"/>
    <p:sldId id="5666" r:id="rId898"/>
    <p:sldId id="5667" r:id="rId899"/>
    <p:sldId id="5668" r:id="rId900"/>
    <p:sldId id="5669" r:id="rId901"/>
    <p:sldId id="5670" r:id="rId902"/>
    <p:sldId id="5671" r:id="rId903"/>
    <p:sldId id="5672" r:id="rId904"/>
    <p:sldId id="5673" r:id="rId905"/>
    <p:sldId id="5674" r:id="rId906"/>
    <p:sldId id="5675" r:id="rId907"/>
    <p:sldId id="5676" r:id="rId908"/>
    <p:sldId id="5677" r:id="rId909"/>
    <p:sldId id="5678" r:id="rId910"/>
    <p:sldId id="5679" r:id="rId911"/>
    <p:sldId id="5680" r:id="rId912"/>
    <p:sldId id="5681" r:id="rId913"/>
    <p:sldId id="5682" r:id="rId914"/>
    <p:sldId id="5683" r:id="rId915"/>
    <p:sldId id="5684" r:id="rId916"/>
    <p:sldId id="5685" r:id="rId917"/>
    <p:sldId id="5686" r:id="rId918"/>
    <p:sldId id="5687" r:id="rId919"/>
    <p:sldId id="5688" r:id="rId920"/>
    <p:sldId id="5689" r:id="rId921"/>
    <p:sldId id="5690" r:id="rId922"/>
    <p:sldId id="5691" r:id="rId923"/>
    <p:sldId id="5692" r:id="rId924"/>
    <p:sldId id="5693" r:id="rId925"/>
    <p:sldId id="5694" r:id="rId926"/>
    <p:sldId id="5768" r:id="rId927"/>
    <p:sldId id="5452" r:id="rId928"/>
    <p:sldId id="5825" r:id="rId929"/>
    <p:sldId id="5826" r:id="rId930"/>
    <p:sldId id="5827" r:id="rId931"/>
    <p:sldId id="3421" r:id="rId932"/>
    <p:sldId id="3422" r:id="rId933"/>
    <p:sldId id="3423" r:id="rId934"/>
    <p:sldId id="3424" r:id="rId935"/>
    <p:sldId id="3425" r:id="rId936"/>
    <p:sldId id="3426" r:id="rId937"/>
    <p:sldId id="3427" r:id="rId938"/>
    <p:sldId id="3428" r:id="rId939"/>
    <p:sldId id="3429" r:id="rId940"/>
    <p:sldId id="3430" r:id="rId941"/>
    <p:sldId id="3431" r:id="rId942"/>
    <p:sldId id="3432" r:id="rId943"/>
    <p:sldId id="3433" r:id="rId944"/>
    <p:sldId id="3434" r:id="rId945"/>
    <p:sldId id="3435" r:id="rId946"/>
    <p:sldId id="3436" r:id="rId947"/>
    <p:sldId id="3437" r:id="rId948"/>
    <p:sldId id="3438" r:id="rId949"/>
    <p:sldId id="3439" r:id="rId950"/>
    <p:sldId id="3440" r:id="rId951"/>
    <p:sldId id="3441" r:id="rId952"/>
    <p:sldId id="3442" r:id="rId953"/>
    <p:sldId id="3443" r:id="rId954"/>
    <p:sldId id="3444" r:id="rId955"/>
    <p:sldId id="3445" r:id="rId956"/>
    <p:sldId id="3446" r:id="rId957"/>
    <p:sldId id="3447" r:id="rId958"/>
    <p:sldId id="3448" r:id="rId959"/>
    <p:sldId id="3449" r:id="rId960"/>
    <p:sldId id="3450" r:id="rId961"/>
    <p:sldId id="3451" r:id="rId962"/>
    <p:sldId id="3452" r:id="rId963"/>
    <p:sldId id="3453" r:id="rId964"/>
    <p:sldId id="3454" r:id="rId965"/>
    <p:sldId id="3455" r:id="rId966"/>
    <p:sldId id="3456" r:id="rId967"/>
    <p:sldId id="3457" r:id="rId968"/>
    <p:sldId id="3458" r:id="rId969"/>
    <p:sldId id="3459" r:id="rId970"/>
    <p:sldId id="3460" r:id="rId971"/>
    <p:sldId id="3461" r:id="rId972"/>
    <p:sldId id="3462" r:id="rId973"/>
    <p:sldId id="3463" r:id="rId974"/>
    <p:sldId id="3464" r:id="rId975"/>
    <p:sldId id="3465" r:id="rId976"/>
    <p:sldId id="3466" r:id="rId977"/>
    <p:sldId id="3467" r:id="rId978"/>
    <p:sldId id="3468" r:id="rId979"/>
    <p:sldId id="3469" r:id="rId980"/>
    <p:sldId id="3470" r:id="rId981"/>
    <p:sldId id="3471" r:id="rId982"/>
    <p:sldId id="3472" r:id="rId983"/>
    <p:sldId id="3473" r:id="rId984"/>
    <p:sldId id="3474" r:id="rId985"/>
    <p:sldId id="3475" r:id="rId986"/>
    <p:sldId id="3476" r:id="rId987"/>
    <p:sldId id="3477" r:id="rId988"/>
    <p:sldId id="3478" r:id="rId989"/>
    <p:sldId id="3479" r:id="rId990"/>
    <p:sldId id="3480" r:id="rId991"/>
    <p:sldId id="3481" r:id="rId992"/>
    <p:sldId id="3482" r:id="rId993"/>
    <p:sldId id="3483" r:id="rId994"/>
    <p:sldId id="3484" r:id="rId995"/>
    <p:sldId id="3485" r:id="rId996"/>
    <p:sldId id="3486" r:id="rId997"/>
    <p:sldId id="3487" r:id="rId998"/>
    <p:sldId id="3488" r:id="rId999"/>
    <p:sldId id="3489" r:id="rId1000"/>
    <p:sldId id="3490" r:id="rId1001"/>
    <p:sldId id="3491" r:id="rId1002"/>
    <p:sldId id="3492" r:id="rId1003"/>
    <p:sldId id="3493" r:id="rId1004"/>
    <p:sldId id="3494" r:id="rId1005"/>
    <p:sldId id="3495" r:id="rId1006"/>
    <p:sldId id="3496" r:id="rId1007"/>
    <p:sldId id="3497" r:id="rId1008"/>
    <p:sldId id="3498" r:id="rId1009"/>
    <p:sldId id="3499" r:id="rId1010"/>
    <p:sldId id="3500" r:id="rId1011"/>
    <p:sldId id="3501" r:id="rId1012"/>
    <p:sldId id="3502" r:id="rId1013"/>
    <p:sldId id="3503" r:id="rId1014"/>
    <p:sldId id="3504" r:id="rId1015"/>
    <p:sldId id="3505" r:id="rId1016"/>
    <p:sldId id="3506" r:id="rId1017"/>
    <p:sldId id="3507" r:id="rId1018"/>
    <p:sldId id="5828" r:id="rId1019"/>
    <p:sldId id="5829" r:id="rId1020"/>
    <p:sldId id="5830" r:id="rId1021"/>
    <p:sldId id="5831" r:id="rId1022"/>
    <p:sldId id="5832" r:id="rId1023"/>
    <p:sldId id="3513" r:id="rId1024"/>
    <p:sldId id="5833" r:id="rId1025"/>
    <p:sldId id="5834" r:id="rId1026"/>
    <p:sldId id="5835" r:id="rId1027"/>
    <p:sldId id="5836" r:id="rId1028"/>
    <p:sldId id="5837" r:id="rId1029"/>
    <p:sldId id="5838" r:id="rId1030"/>
    <p:sldId id="5839" r:id="rId1031"/>
    <p:sldId id="5840" r:id="rId1032"/>
    <p:sldId id="5841" r:id="rId1033"/>
    <p:sldId id="5842" r:id="rId1034"/>
    <p:sldId id="5843" r:id="rId1035"/>
    <p:sldId id="5844" r:id="rId1036"/>
    <p:sldId id="5845" r:id="rId1037"/>
    <p:sldId id="5846" r:id="rId1038"/>
    <p:sldId id="5847" r:id="rId1039"/>
    <p:sldId id="5848" r:id="rId1040"/>
    <p:sldId id="5849" r:id="rId1041"/>
    <p:sldId id="5850" r:id="rId1042"/>
    <p:sldId id="5851" r:id="rId1043"/>
    <p:sldId id="5852" r:id="rId1044"/>
    <p:sldId id="5853" r:id="rId1045"/>
    <p:sldId id="5854" r:id="rId1046"/>
    <p:sldId id="5855" r:id="rId1047"/>
    <p:sldId id="3537" r:id="rId1048"/>
    <p:sldId id="3538" r:id="rId1049"/>
    <p:sldId id="3539" r:id="rId1050"/>
    <p:sldId id="5856" r:id="rId1051"/>
    <p:sldId id="5857" r:id="rId1052"/>
    <p:sldId id="5858" r:id="rId1053"/>
    <p:sldId id="5859" r:id="rId1054"/>
    <p:sldId id="5860" r:id="rId1055"/>
    <p:sldId id="5861" r:id="rId1056"/>
    <p:sldId id="3547" r:id="rId1057"/>
    <p:sldId id="3548" r:id="rId1058"/>
    <p:sldId id="5862" r:id="rId1059"/>
    <p:sldId id="3550" r:id="rId1060"/>
    <p:sldId id="3551" r:id="rId1061"/>
    <p:sldId id="3552" r:id="rId1062"/>
    <p:sldId id="3553" r:id="rId1063"/>
    <p:sldId id="3554" r:id="rId1064"/>
    <p:sldId id="3555" r:id="rId1065"/>
    <p:sldId id="3556" r:id="rId1066"/>
    <p:sldId id="3557" r:id="rId1067"/>
    <p:sldId id="3558" r:id="rId1068"/>
    <p:sldId id="3559" r:id="rId1069"/>
    <p:sldId id="3560" r:id="rId1070"/>
    <p:sldId id="3561" r:id="rId1071"/>
    <p:sldId id="3562" r:id="rId1072"/>
    <p:sldId id="3563" r:id="rId1073"/>
    <p:sldId id="3564" r:id="rId1074"/>
    <p:sldId id="3565" r:id="rId1075"/>
    <p:sldId id="3566" r:id="rId1076"/>
    <p:sldId id="3567" r:id="rId1077"/>
    <p:sldId id="3568" r:id="rId1078"/>
    <p:sldId id="3569" r:id="rId1079"/>
    <p:sldId id="3570" r:id="rId1080"/>
    <p:sldId id="3571" r:id="rId1081"/>
    <p:sldId id="3572" r:id="rId1082"/>
    <p:sldId id="3573" r:id="rId1083"/>
    <p:sldId id="3574" r:id="rId1084"/>
    <p:sldId id="3575" r:id="rId1085"/>
    <p:sldId id="3576" r:id="rId1086"/>
    <p:sldId id="3577" r:id="rId1087"/>
    <p:sldId id="3578" r:id="rId1088"/>
    <p:sldId id="3579" r:id="rId1089"/>
    <p:sldId id="3580" r:id="rId1090"/>
    <p:sldId id="3581" r:id="rId1091"/>
    <p:sldId id="3582" r:id="rId1092"/>
    <p:sldId id="3583" r:id="rId1093"/>
    <p:sldId id="3584" r:id="rId1094"/>
    <p:sldId id="3585" r:id="rId1095"/>
    <p:sldId id="3586" r:id="rId1096"/>
    <p:sldId id="3587" r:id="rId1097"/>
    <p:sldId id="3588" r:id="rId1098"/>
    <p:sldId id="3589" r:id="rId1099"/>
    <p:sldId id="3590" r:id="rId1100"/>
    <p:sldId id="3591" r:id="rId1101"/>
    <p:sldId id="3592" r:id="rId1102"/>
    <p:sldId id="3593" r:id="rId1103"/>
    <p:sldId id="3594" r:id="rId1104"/>
    <p:sldId id="3595" r:id="rId1105"/>
    <p:sldId id="3596" r:id="rId1106"/>
    <p:sldId id="3597" r:id="rId1107"/>
    <p:sldId id="3598" r:id="rId1108"/>
    <p:sldId id="3599" r:id="rId1109"/>
    <p:sldId id="3600" r:id="rId1110"/>
    <p:sldId id="3601" r:id="rId1111"/>
    <p:sldId id="3602" r:id="rId1112"/>
    <p:sldId id="3603" r:id="rId1113"/>
    <p:sldId id="3604" r:id="rId1114"/>
    <p:sldId id="3605" r:id="rId1115"/>
    <p:sldId id="3606" r:id="rId1116"/>
    <p:sldId id="3607" r:id="rId1117"/>
    <p:sldId id="3608" r:id="rId1118"/>
    <p:sldId id="3609" r:id="rId1119"/>
    <p:sldId id="3610" r:id="rId1120"/>
    <p:sldId id="3611" r:id="rId1121"/>
    <p:sldId id="3612" r:id="rId1122"/>
    <p:sldId id="3613" r:id="rId1123"/>
    <p:sldId id="3614" r:id="rId1124"/>
    <p:sldId id="3615" r:id="rId1125"/>
    <p:sldId id="3616" r:id="rId1126"/>
    <p:sldId id="3617" r:id="rId1127"/>
    <p:sldId id="3618" r:id="rId1128"/>
    <p:sldId id="3619" r:id="rId1129"/>
    <p:sldId id="3620" r:id="rId1130"/>
    <p:sldId id="3621" r:id="rId1131"/>
    <p:sldId id="3622" r:id="rId1132"/>
    <p:sldId id="3623" r:id="rId1133"/>
    <p:sldId id="3624" r:id="rId1134"/>
    <p:sldId id="3625" r:id="rId1135"/>
    <p:sldId id="3626" r:id="rId1136"/>
    <p:sldId id="3627" r:id="rId1137"/>
    <p:sldId id="3628" r:id="rId1138"/>
    <p:sldId id="3629" r:id="rId1139"/>
    <p:sldId id="3630" r:id="rId1140"/>
    <p:sldId id="3631" r:id="rId1141"/>
    <p:sldId id="3632" r:id="rId1142"/>
    <p:sldId id="3633" r:id="rId1143"/>
    <p:sldId id="3634" r:id="rId1144"/>
    <p:sldId id="3635" r:id="rId1145"/>
    <p:sldId id="3636" r:id="rId1146"/>
    <p:sldId id="5863" r:id="rId1147"/>
    <p:sldId id="5864" r:id="rId1148"/>
    <p:sldId id="5441" r:id="rId1149"/>
    <p:sldId id="5865" r:id="rId1150"/>
    <p:sldId id="5442" r:id="rId1151"/>
    <p:sldId id="5444" r:id="rId1152"/>
    <p:sldId id="5448" r:id="rId1153"/>
    <p:sldId id="5449" r:id="rId1154"/>
    <p:sldId id="5450" r:id="rId1155"/>
    <p:sldId id="5451" r:id="rId1156"/>
    <p:sldId id="5866" r:id="rId1157"/>
    <p:sldId id="5453" r:id="rId1158"/>
    <p:sldId id="5454" r:id="rId1159"/>
    <p:sldId id="5455" r:id="rId1160"/>
    <p:sldId id="5456" r:id="rId1161"/>
    <p:sldId id="5457" r:id="rId1162"/>
    <p:sldId id="5458" r:id="rId1163"/>
    <p:sldId id="5459" r:id="rId1164"/>
    <p:sldId id="5460" r:id="rId1165"/>
    <p:sldId id="5462" r:id="rId1166"/>
    <p:sldId id="5463" r:id="rId1167"/>
    <p:sldId id="5464" r:id="rId1168"/>
    <p:sldId id="5465" r:id="rId1169"/>
    <p:sldId id="5467" r:id="rId1170"/>
    <p:sldId id="5468" r:id="rId1171"/>
    <p:sldId id="5469" r:id="rId1172"/>
    <p:sldId id="5470" r:id="rId1173"/>
    <p:sldId id="5471" r:id="rId1174"/>
    <p:sldId id="5472" r:id="rId1175"/>
    <p:sldId id="5473" r:id="rId1176"/>
    <p:sldId id="5474" r:id="rId1177"/>
    <p:sldId id="5475" r:id="rId1178"/>
    <p:sldId id="5476" r:id="rId1179"/>
    <p:sldId id="5477" r:id="rId1180"/>
    <p:sldId id="5478" r:id="rId1181"/>
    <p:sldId id="5479" r:id="rId1182"/>
    <p:sldId id="5480" r:id="rId1183"/>
    <p:sldId id="5481" r:id="rId1184"/>
    <p:sldId id="5482" r:id="rId1185"/>
    <p:sldId id="5483" r:id="rId1186"/>
    <p:sldId id="5484" r:id="rId1187"/>
    <p:sldId id="5485" r:id="rId1188"/>
    <p:sldId id="5486" r:id="rId1189"/>
    <p:sldId id="5487" r:id="rId1190"/>
    <p:sldId id="5488" r:id="rId1191"/>
    <p:sldId id="5489" r:id="rId1192"/>
    <p:sldId id="5490" r:id="rId1193"/>
    <p:sldId id="5491" r:id="rId1194"/>
    <p:sldId id="5492" r:id="rId1195"/>
    <p:sldId id="5493" r:id="rId1196"/>
    <p:sldId id="5494" r:id="rId1197"/>
    <p:sldId id="5495" r:id="rId1198"/>
    <p:sldId id="5496" r:id="rId1199"/>
    <p:sldId id="5497" r:id="rId1200"/>
    <p:sldId id="5498" r:id="rId1201"/>
    <p:sldId id="5499" r:id="rId1202"/>
    <p:sldId id="5500" r:id="rId1203"/>
    <p:sldId id="5501" r:id="rId1204"/>
    <p:sldId id="5502" r:id="rId1205"/>
    <p:sldId id="5503" r:id="rId1206"/>
    <p:sldId id="5504" r:id="rId1207"/>
    <p:sldId id="5505" r:id="rId1208"/>
    <p:sldId id="5506" r:id="rId1209"/>
    <p:sldId id="5507" r:id="rId1210"/>
    <p:sldId id="5508" r:id="rId1211"/>
    <p:sldId id="5509" r:id="rId1212"/>
    <p:sldId id="5867" r:id="rId1213"/>
    <p:sldId id="5511" r:id="rId1214"/>
    <p:sldId id="5868" r:id="rId1215"/>
    <p:sldId id="5869" r:id="rId1216"/>
    <p:sldId id="5870" r:id="rId1217"/>
    <p:sldId id="5871" r:id="rId1218"/>
    <p:sldId id="5872" r:id="rId1219"/>
    <p:sldId id="5873" r:id="rId1220"/>
    <p:sldId id="5874" r:id="rId1221"/>
    <p:sldId id="5875" r:id="rId1222"/>
    <p:sldId id="5876" r:id="rId1223"/>
    <p:sldId id="5877" r:id="rId1224"/>
    <p:sldId id="5878" r:id="rId1225"/>
    <p:sldId id="5879" r:id="rId1226"/>
    <p:sldId id="5880" r:id="rId1227"/>
    <p:sldId id="5881" r:id="rId1228"/>
    <p:sldId id="5882" r:id="rId1229"/>
    <p:sldId id="5883" r:id="rId1230"/>
    <p:sldId id="5884" r:id="rId1231"/>
    <p:sldId id="5885" r:id="rId1232"/>
    <p:sldId id="5886" r:id="rId1233"/>
    <p:sldId id="5887" r:id="rId1234"/>
    <p:sldId id="5888" r:id="rId1235"/>
    <p:sldId id="5889" r:id="rId1236"/>
    <p:sldId id="5890" r:id="rId1237"/>
    <p:sldId id="5891" r:id="rId1238"/>
    <p:sldId id="5892" r:id="rId1239"/>
    <p:sldId id="5893" r:id="rId1240"/>
    <p:sldId id="5894" r:id="rId1241"/>
    <p:sldId id="5895" r:id="rId1242"/>
    <p:sldId id="5896" r:id="rId1243"/>
    <p:sldId id="5897" r:id="rId1244"/>
    <p:sldId id="5898" r:id="rId1245"/>
    <p:sldId id="5899" r:id="rId1246"/>
    <p:sldId id="5900" r:id="rId1247"/>
    <p:sldId id="5901" r:id="rId1248"/>
    <p:sldId id="5902" r:id="rId1249"/>
    <p:sldId id="5903" r:id="rId1250"/>
    <p:sldId id="5904" r:id="rId1251"/>
    <p:sldId id="5905" r:id="rId1252"/>
    <p:sldId id="5906" r:id="rId1253"/>
    <p:sldId id="5907" r:id="rId1254"/>
    <p:sldId id="5908" r:id="rId1255"/>
    <p:sldId id="5909" r:id="rId1256"/>
    <p:sldId id="5910" r:id="rId1257"/>
    <p:sldId id="5911" r:id="rId1258"/>
    <p:sldId id="5912" r:id="rId1259"/>
    <p:sldId id="5913" r:id="rId1260"/>
    <p:sldId id="5914" r:id="rId1261"/>
    <p:sldId id="5915" r:id="rId1262"/>
    <p:sldId id="5560" r:id="rId1263"/>
    <p:sldId id="5916" r:id="rId1264"/>
    <p:sldId id="5917" r:id="rId1265"/>
    <p:sldId id="5918" r:id="rId1266"/>
    <p:sldId id="5919" r:id="rId1267"/>
    <p:sldId id="5920" r:id="rId1268"/>
    <p:sldId id="5921" r:id="rId1269"/>
    <p:sldId id="5922" r:id="rId1270"/>
    <p:sldId id="5923" r:id="rId1271"/>
    <p:sldId id="5924" r:id="rId1272"/>
    <p:sldId id="5925" r:id="rId1273"/>
    <p:sldId id="5926" r:id="rId1274"/>
    <p:sldId id="5927" r:id="rId1275"/>
    <p:sldId id="5928" r:id="rId1276"/>
    <p:sldId id="5929" r:id="rId1277"/>
    <p:sldId id="5930" r:id="rId1278"/>
    <p:sldId id="5931" r:id="rId1279"/>
    <p:sldId id="5932" r:id="rId1280"/>
    <p:sldId id="5933" r:id="rId1281"/>
    <p:sldId id="5934" r:id="rId1282"/>
    <p:sldId id="5935" r:id="rId1283"/>
    <p:sldId id="5936" r:id="rId1284"/>
    <p:sldId id="5937" r:id="rId1285"/>
    <p:sldId id="5938" r:id="rId1286"/>
    <p:sldId id="5939" r:id="rId1287"/>
    <p:sldId id="5940" r:id="rId1288"/>
    <p:sldId id="5941" r:id="rId1289"/>
    <p:sldId id="5942" r:id="rId1290"/>
    <p:sldId id="5943" r:id="rId1291"/>
    <p:sldId id="5944" r:id="rId1292"/>
    <p:sldId id="5590" r:id="rId1293"/>
    <p:sldId id="5591" r:id="rId1294"/>
    <p:sldId id="5945" r:id="rId1295"/>
    <p:sldId id="5946" r:id="rId1296"/>
    <p:sldId id="5947" r:id="rId1297"/>
    <p:sldId id="5948" r:id="rId1298"/>
    <p:sldId id="5949" r:id="rId1299"/>
    <p:sldId id="5950" r:id="rId1300"/>
    <p:sldId id="5951" r:id="rId1301"/>
    <p:sldId id="5952" r:id="rId1302"/>
    <p:sldId id="5953" r:id="rId1303"/>
    <p:sldId id="5954" r:id="rId1304"/>
    <p:sldId id="5955" r:id="rId1305"/>
    <p:sldId id="5956" r:id="rId1306"/>
    <p:sldId id="5957" r:id="rId1307"/>
    <p:sldId id="5958" r:id="rId1308"/>
    <p:sldId id="5959" r:id="rId1309"/>
    <p:sldId id="5960" r:id="rId1310"/>
    <p:sldId id="5961" r:id="rId1311"/>
    <p:sldId id="5962" r:id="rId1312"/>
    <p:sldId id="5963" r:id="rId1313"/>
    <p:sldId id="5964" r:id="rId1314"/>
    <p:sldId id="5965" r:id="rId1315"/>
    <p:sldId id="5966" r:id="rId1316"/>
    <p:sldId id="5967" r:id="rId1317"/>
    <p:sldId id="5968" r:id="rId1318"/>
    <p:sldId id="5969" r:id="rId1319"/>
    <p:sldId id="5970" r:id="rId1320"/>
    <p:sldId id="5971" r:id="rId1321"/>
    <p:sldId id="5972" r:id="rId1322"/>
    <p:sldId id="5973" r:id="rId1323"/>
    <p:sldId id="5974" r:id="rId1324"/>
    <p:sldId id="5975" r:id="rId1325"/>
    <p:sldId id="5976" r:id="rId1326"/>
    <p:sldId id="5977" r:id="rId1327"/>
    <p:sldId id="5978" r:id="rId1328"/>
    <p:sldId id="5979" r:id="rId1329"/>
    <p:sldId id="5980" r:id="rId1330"/>
    <p:sldId id="5981" r:id="rId1331"/>
    <p:sldId id="5982" r:id="rId1332"/>
    <p:sldId id="5983" r:id="rId1333"/>
    <p:sldId id="5984" r:id="rId1334"/>
    <p:sldId id="5985" r:id="rId1335"/>
    <p:sldId id="5986" r:id="rId1336"/>
    <p:sldId id="5987" r:id="rId1337"/>
    <p:sldId id="5988" r:id="rId1338"/>
    <p:sldId id="5989" r:id="rId1339"/>
    <p:sldId id="5990" r:id="rId1340"/>
    <p:sldId id="5991" r:id="rId1341"/>
    <p:sldId id="5992" r:id="rId1342"/>
    <p:sldId id="5993" r:id="rId1343"/>
    <p:sldId id="5994" r:id="rId1344"/>
    <p:sldId id="5995" r:id="rId1345"/>
    <p:sldId id="5996" r:id="rId1346"/>
    <p:sldId id="5997" r:id="rId1347"/>
    <p:sldId id="5998" r:id="rId1348"/>
    <p:sldId id="5999" r:id="rId1349"/>
    <p:sldId id="6000" r:id="rId1350"/>
    <p:sldId id="6001" r:id="rId1351"/>
    <p:sldId id="6002" r:id="rId1352"/>
    <p:sldId id="6003" r:id="rId1353"/>
    <p:sldId id="6004" r:id="rId1354"/>
    <p:sldId id="6005" r:id="rId1355"/>
    <p:sldId id="6006" r:id="rId1356"/>
    <p:sldId id="6007" r:id="rId1357"/>
    <p:sldId id="6008" r:id="rId1358"/>
    <p:sldId id="6009" r:id="rId1359"/>
    <p:sldId id="6010" r:id="rId1360"/>
    <p:sldId id="6011" r:id="rId1361"/>
    <p:sldId id="6012" r:id="rId1362"/>
    <p:sldId id="6013" r:id="rId1363"/>
    <p:sldId id="6014" r:id="rId1364"/>
    <p:sldId id="6015" r:id="rId1365"/>
    <p:sldId id="6016" r:id="rId1366"/>
    <p:sldId id="6017" r:id="rId1367"/>
    <p:sldId id="6018" r:id="rId1368"/>
    <p:sldId id="6019" r:id="rId1369"/>
    <p:sldId id="6020" r:id="rId1370"/>
    <p:sldId id="6021" r:id="rId1371"/>
    <p:sldId id="6022" r:id="rId1372"/>
    <p:sldId id="6023" r:id="rId1373"/>
    <p:sldId id="6024" r:id="rId1374"/>
    <p:sldId id="6025" r:id="rId1375"/>
    <p:sldId id="6026" r:id="rId1376"/>
    <p:sldId id="6027" r:id="rId1377"/>
    <p:sldId id="6028" r:id="rId1378"/>
    <p:sldId id="6029" r:id="rId1379"/>
    <p:sldId id="6030" r:id="rId1380"/>
    <p:sldId id="6031" r:id="rId1381"/>
    <p:sldId id="6032" r:id="rId1382"/>
    <p:sldId id="6033" r:id="rId1383"/>
    <p:sldId id="6034" r:id="rId1384"/>
    <p:sldId id="6035" r:id="rId1385"/>
    <p:sldId id="6036" r:id="rId1386"/>
    <p:sldId id="6037" r:id="rId1387"/>
    <p:sldId id="6038" r:id="rId1388"/>
    <p:sldId id="6039" r:id="rId1389"/>
    <p:sldId id="6040" r:id="rId1390"/>
    <p:sldId id="6041" r:id="rId1391"/>
    <p:sldId id="6042" r:id="rId1392"/>
    <p:sldId id="6043" r:id="rId1393"/>
    <p:sldId id="6044" r:id="rId1394"/>
    <p:sldId id="6045" r:id="rId1395"/>
    <p:sldId id="6046" r:id="rId1396"/>
    <p:sldId id="6047" r:id="rId1397"/>
    <p:sldId id="6048" r:id="rId1398"/>
    <p:sldId id="6049" r:id="rId1399"/>
    <p:sldId id="5769" r:id="rId1400"/>
    <p:sldId id="6050" r:id="rId1401"/>
    <p:sldId id="5044" r:id="rId1402"/>
    <p:sldId id="5045" r:id="rId1403"/>
    <p:sldId id="6344" r:id="rId1404"/>
    <p:sldId id="6345" r:id="rId1405"/>
    <p:sldId id="6346" r:id="rId1406"/>
    <p:sldId id="6347" r:id="rId1407"/>
    <p:sldId id="6348" r:id="rId1408"/>
    <p:sldId id="6349" r:id="rId1409"/>
    <p:sldId id="6350" r:id="rId1410"/>
    <p:sldId id="6351" r:id="rId1411"/>
    <p:sldId id="6352" r:id="rId1412"/>
    <p:sldId id="6353" r:id="rId1413"/>
    <p:sldId id="6354" r:id="rId1414"/>
    <p:sldId id="6355" r:id="rId1415"/>
    <p:sldId id="6356" r:id="rId1416"/>
    <p:sldId id="6357" r:id="rId1417"/>
    <p:sldId id="6358" r:id="rId1418"/>
    <p:sldId id="6359" r:id="rId1419"/>
    <p:sldId id="6360" r:id="rId1420"/>
    <p:sldId id="6361" r:id="rId1421"/>
    <p:sldId id="6362" r:id="rId1422"/>
    <p:sldId id="6363" r:id="rId1423"/>
    <p:sldId id="6364" r:id="rId1424"/>
    <p:sldId id="6365" r:id="rId1425"/>
    <p:sldId id="6366" r:id="rId1426"/>
    <p:sldId id="6367" r:id="rId1427"/>
    <p:sldId id="6368" r:id="rId1428"/>
    <p:sldId id="6369" r:id="rId1429"/>
    <p:sldId id="6370" r:id="rId1430"/>
    <p:sldId id="6371" r:id="rId1431"/>
    <p:sldId id="6372" r:id="rId1432"/>
    <p:sldId id="6373" r:id="rId1433"/>
    <p:sldId id="6374" r:id="rId1434"/>
    <p:sldId id="6375" r:id="rId1435"/>
    <p:sldId id="6376" r:id="rId1436"/>
    <p:sldId id="6377" r:id="rId1437"/>
    <p:sldId id="6378" r:id="rId1438"/>
    <p:sldId id="6379" r:id="rId1439"/>
    <p:sldId id="6380" r:id="rId1440"/>
    <p:sldId id="6381" r:id="rId1441"/>
    <p:sldId id="6382" r:id="rId1442"/>
    <p:sldId id="6383" r:id="rId1443"/>
    <p:sldId id="6384" r:id="rId1444"/>
    <p:sldId id="6385" r:id="rId1445"/>
    <p:sldId id="6386" r:id="rId1446"/>
    <p:sldId id="6387" r:id="rId1447"/>
    <p:sldId id="6388" r:id="rId1448"/>
    <p:sldId id="6389" r:id="rId1449"/>
    <p:sldId id="6390" r:id="rId1450"/>
    <p:sldId id="6391" r:id="rId1451"/>
    <p:sldId id="6392" r:id="rId1452"/>
    <p:sldId id="6393" r:id="rId1453"/>
    <p:sldId id="6394" r:id="rId1454"/>
    <p:sldId id="6395" r:id="rId1455"/>
    <p:sldId id="6396" r:id="rId1456"/>
    <p:sldId id="6397" r:id="rId1457"/>
    <p:sldId id="6398" r:id="rId1458"/>
    <p:sldId id="6399" r:id="rId1459"/>
    <p:sldId id="6400" r:id="rId1460"/>
    <p:sldId id="6401" r:id="rId1461"/>
    <p:sldId id="6402" r:id="rId1462"/>
    <p:sldId id="6403" r:id="rId1463"/>
    <p:sldId id="6404" r:id="rId1464"/>
    <p:sldId id="6405" r:id="rId1465"/>
    <p:sldId id="6406" r:id="rId1466"/>
    <p:sldId id="6407" r:id="rId1467"/>
    <p:sldId id="6408" r:id="rId1468"/>
    <p:sldId id="6409" r:id="rId1469"/>
    <p:sldId id="6410" r:id="rId1470"/>
    <p:sldId id="6411" r:id="rId1471"/>
    <p:sldId id="6412" r:id="rId1472"/>
    <p:sldId id="6413" r:id="rId1473"/>
    <p:sldId id="6414" r:id="rId1474"/>
    <p:sldId id="6415" r:id="rId1475"/>
    <p:sldId id="6416" r:id="rId1476"/>
    <p:sldId id="6417" r:id="rId1477"/>
    <p:sldId id="6418" r:id="rId1478"/>
    <p:sldId id="6419" r:id="rId1479"/>
    <p:sldId id="6420" r:id="rId1480"/>
    <p:sldId id="6421" r:id="rId1481"/>
    <p:sldId id="6422" r:id="rId1482"/>
    <p:sldId id="6423" r:id="rId1483"/>
    <p:sldId id="6424" r:id="rId1484"/>
    <p:sldId id="6425" r:id="rId1485"/>
    <p:sldId id="6426" r:id="rId1486"/>
    <p:sldId id="6427" r:id="rId1487"/>
    <p:sldId id="6428" r:id="rId1488"/>
    <p:sldId id="6429" r:id="rId1489"/>
    <p:sldId id="6430" r:id="rId1490"/>
    <p:sldId id="6431" r:id="rId1491"/>
    <p:sldId id="6432" r:id="rId1492"/>
    <p:sldId id="6433" r:id="rId1493"/>
    <p:sldId id="6434" r:id="rId1494"/>
    <p:sldId id="6435" r:id="rId1495"/>
    <p:sldId id="6436" r:id="rId1496"/>
    <p:sldId id="6437" r:id="rId1497"/>
    <p:sldId id="6438" r:id="rId1498"/>
    <p:sldId id="6439" r:id="rId1499"/>
    <p:sldId id="6440" r:id="rId1500"/>
    <p:sldId id="6441" r:id="rId1501"/>
    <p:sldId id="6442" r:id="rId1502"/>
    <p:sldId id="6443" r:id="rId1503"/>
    <p:sldId id="6444" r:id="rId1504"/>
    <p:sldId id="6445" r:id="rId1505"/>
    <p:sldId id="6446" r:id="rId1506"/>
    <p:sldId id="6447" r:id="rId1507"/>
    <p:sldId id="6448" r:id="rId1508"/>
    <p:sldId id="6449" r:id="rId1509"/>
    <p:sldId id="6450" r:id="rId1510"/>
    <p:sldId id="6451" r:id="rId1511"/>
    <p:sldId id="6452" r:id="rId1512"/>
    <p:sldId id="6453" r:id="rId1513"/>
    <p:sldId id="6454" r:id="rId1514"/>
    <p:sldId id="6455" r:id="rId1515"/>
    <p:sldId id="6456" r:id="rId1516"/>
    <p:sldId id="6457" r:id="rId1517"/>
    <p:sldId id="6458" r:id="rId1518"/>
    <p:sldId id="6459" r:id="rId1519"/>
    <p:sldId id="6460" r:id="rId1520"/>
    <p:sldId id="3776" r:id="rId1521"/>
    <p:sldId id="3777" r:id="rId1522"/>
    <p:sldId id="6461" r:id="rId1523"/>
    <p:sldId id="3779" r:id="rId1524"/>
    <p:sldId id="3780" r:id="rId1525"/>
    <p:sldId id="3781" r:id="rId1526"/>
    <p:sldId id="3782" r:id="rId1527"/>
    <p:sldId id="3783" r:id="rId1528"/>
    <p:sldId id="6462" r:id="rId1529"/>
    <p:sldId id="3785" r:id="rId1530"/>
    <p:sldId id="3786" r:id="rId1531"/>
    <p:sldId id="3787" r:id="rId1532"/>
    <p:sldId id="3788" r:id="rId1533"/>
    <p:sldId id="3789" r:id="rId1534"/>
    <p:sldId id="6463" r:id="rId1535"/>
    <p:sldId id="3791" r:id="rId1536"/>
    <p:sldId id="3792" r:id="rId1537"/>
    <p:sldId id="3793" r:id="rId1538"/>
    <p:sldId id="6464" r:id="rId1539"/>
    <p:sldId id="3795" r:id="rId1540"/>
    <p:sldId id="3796" r:id="rId1541"/>
    <p:sldId id="3797" r:id="rId1542"/>
    <p:sldId id="3798" r:id="rId1543"/>
    <p:sldId id="3799" r:id="rId1544"/>
    <p:sldId id="6465" r:id="rId1545"/>
    <p:sldId id="6466" r:id="rId1546"/>
    <p:sldId id="3801" r:id="rId1547"/>
    <p:sldId id="3802" r:id="rId1548"/>
    <p:sldId id="3803" r:id="rId1549"/>
    <p:sldId id="3804" r:id="rId1550"/>
    <p:sldId id="6467" r:id="rId1551"/>
    <p:sldId id="6468" r:id="rId1552"/>
    <p:sldId id="6469" r:id="rId1553"/>
    <p:sldId id="6470" r:id="rId1554"/>
    <p:sldId id="6471" r:id="rId1555"/>
    <p:sldId id="6472" r:id="rId1556"/>
    <p:sldId id="6473" r:id="rId1557"/>
    <p:sldId id="6474" r:id="rId1558"/>
    <p:sldId id="6475" r:id="rId1559"/>
    <p:sldId id="6476" r:id="rId1560"/>
    <p:sldId id="6477" r:id="rId1561"/>
    <p:sldId id="6478" r:id="rId1562"/>
    <p:sldId id="6479" r:id="rId1563"/>
    <p:sldId id="6480" r:id="rId1564"/>
    <p:sldId id="6481" r:id="rId1565"/>
    <p:sldId id="6482" r:id="rId1566"/>
    <p:sldId id="6483" r:id="rId1567"/>
    <p:sldId id="6484" r:id="rId1568"/>
    <p:sldId id="6485" r:id="rId1569"/>
    <p:sldId id="6486" r:id="rId1570"/>
    <p:sldId id="6487" r:id="rId1571"/>
    <p:sldId id="6488" r:id="rId1572"/>
    <p:sldId id="6489" r:id="rId1573"/>
    <p:sldId id="6490" r:id="rId1574"/>
    <p:sldId id="6491" r:id="rId1575"/>
    <p:sldId id="6492" r:id="rId1576"/>
    <p:sldId id="6493" r:id="rId1577"/>
    <p:sldId id="6494" r:id="rId1578"/>
    <p:sldId id="6495" r:id="rId1579"/>
    <p:sldId id="6496" r:id="rId1580"/>
    <p:sldId id="6497" r:id="rId1581"/>
    <p:sldId id="6498" r:id="rId1582"/>
    <p:sldId id="6499" r:id="rId1583"/>
    <p:sldId id="6500" r:id="rId1584"/>
    <p:sldId id="6501" r:id="rId1585"/>
    <p:sldId id="6502" r:id="rId1586"/>
    <p:sldId id="6503" r:id="rId1587"/>
    <p:sldId id="3851" r:id="rId1588"/>
    <p:sldId id="6504" r:id="rId1589"/>
    <p:sldId id="3853" r:id="rId1590"/>
    <p:sldId id="3854" r:id="rId1591"/>
    <p:sldId id="3855" r:id="rId1592"/>
    <p:sldId id="3856" r:id="rId1593"/>
    <p:sldId id="3857" r:id="rId1594"/>
    <p:sldId id="6505" r:id="rId1595"/>
    <p:sldId id="3859" r:id="rId1596"/>
    <p:sldId id="3860" r:id="rId1597"/>
    <p:sldId id="3861" r:id="rId1598"/>
    <p:sldId id="6506" r:id="rId1599"/>
    <p:sldId id="3863" r:id="rId1600"/>
    <p:sldId id="3864" r:id="rId1601"/>
    <p:sldId id="3865" r:id="rId1602"/>
    <p:sldId id="3866" r:id="rId1603"/>
    <p:sldId id="3867" r:id="rId1604"/>
    <p:sldId id="6507" r:id="rId1605"/>
    <p:sldId id="3869" r:id="rId1606"/>
    <p:sldId id="3870" r:id="rId1607"/>
    <p:sldId id="3871" r:id="rId1608"/>
    <p:sldId id="3872" r:id="rId1609"/>
    <p:sldId id="3873" r:id="rId1610"/>
    <p:sldId id="6508" r:id="rId1611"/>
    <p:sldId id="3875" r:id="rId1612"/>
    <p:sldId id="3876" r:id="rId1613"/>
    <p:sldId id="3877" r:id="rId1614"/>
    <p:sldId id="3878" r:id="rId1615"/>
    <p:sldId id="3879" r:id="rId1616"/>
    <p:sldId id="6509" r:id="rId1617"/>
    <p:sldId id="3881" r:id="rId1618"/>
    <p:sldId id="3882" r:id="rId1619"/>
    <p:sldId id="3883" r:id="rId1620"/>
    <p:sldId id="6510" r:id="rId1621"/>
    <p:sldId id="3885" r:id="rId1622"/>
    <p:sldId id="3886" r:id="rId1623"/>
    <p:sldId id="3887" r:id="rId1624"/>
    <p:sldId id="3888" r:id="rId1625"/>
    <p:sldId id="3889" r:id="rId1626"/>
    <p:sldId id="6511" r:id="rId1627"/>
    <p:sldId id="3891" r:id="rId1628"/>
    <p:sldId id="3892" r:id="rId1629"/>
    <p:sldId id="3893" r:id="rId1630"/>
    <p:sldId id="3894" r:id="rId1631"/>
    <p:sldId id="3895" r:id="rId1632"/>
    <p:sldId id="6512" r:id="rId1633"/>
    <p:sldId id="3897" r:id="rId1634"/>
    <p:sldId id="3898" r:id="rId1635"/>
    <p:sldId id="3899" r:id="rId1636"/>
    <p:sldId id="3900" r:id="rId1637"/>
    <p:sldId id="3901" r:id="rId1638"/>
    <p:sldId id="6513" r:id="rId1639"/>
    <p:sldId id="3903" r:id="rId1640"/>
    <p:sldId id="3904" r:id="rId1641"/>
    <p:sldId id="3905" r:id="rId1642"/>
    <p:sldId id="6514" r:id="rId1643"/>
    <p:sldId id="3907" r:id="rId1644"/>
    <p:sldId id="3908" r:id="rId1645"/>
    <p:sldId id="3909" r:id="rId1646"/>
    <p:sldId id="3910" r:id="rId1647"/>
    <p:sldId id="3911" r:id="rId1648"/>
    <p:sldId id="6515" r:id="rId1649"/>
    <p:sldId id="3913" r:id="rId1650"/>
    <p:sldId id="3914" r:id="rId1651"/>
    <p:sldId id="3915" r:id="rId1652"/>
    <p:sldId id="3916" r:id="rId1653"/>
    <p:sldId id="3917" r:id="rId1654"/>
    <p:sldId id="6516" r:id="rId1655"/>
    <p:sldId id="3919" r:id="rId1656"/>
    <p:sldId id="3920" r:id="rId1657"/>
    <p:sldId id="3921" r:id="rId1658"/>
    <p:sldId id="3922" r:id="rId1659"/>
    <p:sldId id="6517" r:id="rId1660"/>
    <p:sldId id="6518" r:id="rId1661"/>
    <p:sldId id="3925" r:id="rId1662"/>
    <p:sldId id="3926" r:id="rId1663"/>
    <p:sldId id="3927" r:id="rId1664"/>
    <p:sldId id="3928" r:id="rId1665"/>
    <p:sldId id="3929" r:id="rId1666"/>
    <p:sldId id="6519" r:id="rId1667"/>
    <p:sldId id="3931" r:id="rId1668"/>
    <p:sldId id="3932" r:id="rId1669"/>
    <p:sldId id="3933" r:id="rId1670"/>
    <p:sldId id="6520" r:id="rId1671"/>
    <p:sldId id="3935" r:id="rId1672"/>
    <p:sldId id="3941" r:id="rId1673"/>
    <p:sldId id="3942" r:id="rId1674"/>
    <p:sldId id="3936" r:id="rId1675"/>
    <p:sldId id="3937" r:id="rId1676"/>
    <p:sldId id="3938" r:id="rId1677"/>
    <p:sldId id="6521" r:id="rId1678"/>
    <p:sldId id="3944" r:id="rId1679"/>
    <p:sldId id="3945" r:id="rId1680"/>
    <p:sldId id="3946" r:id="rId1681"/>
    <p:sldId id="3947" r:id="rId1682"/>
    <p:sldId id="3948" r:id="rId1683"/>
    <p:sldId id="6522" r:id="rId1684"/>
    <p:sldId id="3950" r:id="rId1685"/>
    <p:sldId id="3951" r:id="rId1686"/>
    <p:sldId id="3952" r:id="rId1687"/>
    <p:sldId id="3953" r:id="rId1688"/>
    <p:sldId id="3954" r:id="rId1689"/>
    <p:sldId id="6523" r:id="rId1690"/>
    <p:sldId id="3956" r:id="rId1691"/>
    <p:sldId id="3957" r:id="rId1692"/>
    <p:sldId id="3958" r:id="rId1693"/>
    <p:sldId id="6524" r:id="rId1694"/>
    <p:sldId id="3960" r:id="rId1695"/>
    <p:sldId id="3961" r:id="rId1696"/>
    <p:sldId id="3962" r:id="rId1697"/>
    <p:sldId id="3963" r:id="rId1698"/>
    <p:sldId id="3964" r:id="rId1699"/>
    <p:sldId id="6525" r:id="rId1700"/>
    <p:sldId id="3966" r:id="rId1701"/>
    <p:sldId id="3967" r:id="rId1702"/>
    <p:sldId id="3968" r:id="rId1703"/>
    <p:sldId id="3969" r:id="rId1704"/>
    <p:sldId id="3970" r:id="rId1705"/>
    <p:sldId id="3971" r:id="rId1706"/>
    <p:sldId id="6526" r:id="rId1707"/>
    <p:sldId id="3973" r:id="rId1708"/>
    <p:sldId id="3974" r:id="rId1709"/>
    <p:sldId id="3975" r:id="rId1710"/>
    <p:sldId id="3976" r:id="rId1711"/>
    <p:sldId id="3977" r:id="rId1712"/>
    <p:sldId id="6527" r:id="rId1713"/>
    <p:sldId id="3979" r:id="rId1714"/>
    <p:sldId id="3980" r:id="rId1715"/>
    <p:sldId id="3981" r:id="rId1716"/>
    <p:sldId id="6528" r:id="rId1717"/>
    <p:sldId id="3983" r:id="rId1718"/>
    <p:sldId id="3989" r:id="rId1719"/>
    <p:sldId id="3990" r:id="rId1720"/>
    <p:sldId id="3984" r:id="rId1721"/>
    <p:sldId id="3985" r:id="rId1722"/>
    <p:sldId id="6529" r:id="rId1723"/>
    <p:sldId id="3992" r:id="rId1724"/>
    <p:sldId id="3993" r:id="rId1725"/>
    <p:sldId id="3994" r:id="rId1726"/>
    <p:sldId id="3995" r:id="rId1727"/>
    <p:sldId id="3996" r:id="rId1728"/>
    <p:sldId id="6530" r:id="rId1729"/>
    <p:sldId id="3998" r:id="rId1730"/>
    <p:sldId id="6531" r:id="rId1731"/>
    <p:sldId id="4000" r:id="rId1732"/>
    <p:sldId id="4001" r:id="rId1733"/>
    <p:sldId id="4002" r:id="rId1734"/>
    <p:sldId id="6532" r:id="rId1735"/>
    <p:sldId id="6533" r:id="rId1736"/>
    <p:sldId id="6534" r:id="rId1737"/>
    <p:sldId id="6535" r:id="rId1738"/>
    <p:sldId id="6536" r:id="rId1739"/>
    <p:sldId id="6537" r:id="rId1740"/>
    <p:sldId id="6538" r:id="rId1741"/>
    <p:sldId id="6539" r:id="rId1742"/>
    <p:sldId id="6540" r:id="rId1743"/>
    <p:sldId id="6541" r:id="rId1744"/>
    <p:sldId id="6542" r:id="rId1745"/>
    <p:sldId id="6543" r:id="rId1746"/>
    <p:sldId id="6544" r:id="rId1747"/>
    <p:sldId id="6545" r:id="rId1748"/>
    <p:sldId id="6546" r:id="rId1749"/>
    <p:sldId id="6547" r:id="rId1750"/>
    <p:sldId id="6548" r:id="rId1751"/>
    <p:sldId id="6549" r:id="rId1752"/>
    <p:sldId id="6550" r:id="rId1753"/>
    <p:sldId id="6551" r:id="rId1754"/>
    <p:sldId id="6552" r:id="rId1755"/>
    <p:sldId id="6553" r:id="rId1756"/>
    <p:sldId id="6554" r:id="rId1757"/>
    <p:sldId id="6555" r:id="rId1758"/>
    <p:sldId id="6556" r:id="rId1759"/>
    <p:sldId id="6557" r:id="rId1760"/>
    <p:sldId id="6558" r:id="rId1761"/>
    <p:sldId id="6559" r:id="rId1762"/>
    <p:sldId id="6560" r:id="rId1763"/>
    <p:sldId id="6561" r:id="rId1764"/>
    <p:sldId id="6562" r:id="rId1765"/>
    <p:sldId id="6563" r:id="rId1766"/>
    <p:sldId id="6564" r:id="rId1767"/>
    <p:sldId id="6565" r:id="rId1768"/>
    <p:sldId id="6566" r:id="rId1769"/>
    <p:sldId id="6567" r:id="rId1770"/>
    <p:sldId id="6568" r:id="rId1771"/>
    <p:sldId id="6569" r:id="rId1772"/>
    <p:sldId id="4226" r:id="rId1773"/>
    <p:sldId id="6570" r:id="rId1774"/>
    <p:sldId id="6571" r:id="rId1775"/>
    <p:sldId id="6572" r:id="rId1776"/>
    <p:sldId id="6573" r:id="rId1777"/>
    <p:sldId id="6574" r:id="rId1778"/>
    <p:sldId id="6575" r:id="rId1779"/>
    <p:sldId id="6576" r:id="rId1780"/>
    <p:sldId id="6577" r:id="rId1781"/>
    <p:sldId id="6578" r:id="rId1782"/>
    <p:sldId id="6579" r:id="rId1783"/>
    <p:sldId id="6580" r:id="rId1784"/>
    <p:sldId id="6581" r:id="rId1785"/>
    <p:sldId id="6582" r:id="rId1786"/>
    <p:sldId id="6583" r:id="rId1787"/>
    <p:sldId id="6584" r:id="rId1788"/>
    <p:sldId id="6585" r:id="rId1789"/>
    <p:sldId id="6586" r:id="rId1790"/>
    <p:sldId id="6587" r:id="rId1791"/>
    <p:sldId id="6588" r:id="rId1792"/>
    <p:sldId id="6589" r:id="rId1793"/>
    <p:sldId id="6590" r:id="rId1794"/>
    <p:sldId id="6591" r:id="rId1795"/>
    <p:sldId id="6592" r:id="rId1796"/>
    <p:sldId id="6593" r:id="rId1797"/>
    <p:sldId id="4065" r:id="rId1798"/>
    <p:sldId id="4066" r:id="rId1799"/>
    <p:sldId id="4067" r:id="rId1800"/>
    <p:sldId id="4068" r:id="rId1801"/>
    <p:sldId id="6594" r:id="rId1802"/>
    <p:sldId id="4070" r:id="rId1803"/>
    <p:sldId id="4071" r:id="rId1804"/>
    <p:sldId id="4072" r:id="rId1805"/>
    <p:sldId id="6595" r:id="rId1806"/>
    <p:sldId id="4074" r:id="rId1807"/>
    <p:sldId id="4075" r:id="rId1808"/>
    <p:sldId id="4076" r:id="rId1809"/>
    <p:sldId id="4077" r:id="rId1810"/>
    <p:sldId id="4078" r:id="rId1811"/>
    <p:sldId id="6596" r:id="rId1812"/>
    <p:sldId id="4080" r:id="rId1813"/>
    <p:sldId id="4081" r:id="rId1814"/>
    <p:sldId id="4082" r:id="rId1815"/>
    <p:sldId id="4083" r:id="rId1816"/>
    <p:sldId id="4084" r:id="rId1817"/>
    <p:sldId id="4227" r:id="rId1818"/>
    <p:sldId id="6597" r:id="rId1819"/>
    <p:sldId id="4086" r:id="rId1820"/>
    <p:sldId id="4087" r:id="rId1821"/>
    <p:sldId id="4088" r:id="rId1822"/>
    <p:sldId id="4089" r:id="rId1823"/>
    <p:sldId id="4090" r:id="rId1824"/>
    <p:sldId id="6598" r:id="rId1825"/>
    <p:sldId id="4092" r:id="rId1826"/>
    <p:sldId id="4093" r:id="rId1827"/>
    <p:sldId id="4094" r:id="rId1828"/>
    <p:sldId id="6599" r:id="rId1829"/>
    <p:sldId id="4096" r:id="rId1830"/>
    <p:sldId id="4097" r:id="rId1831"/>
    <p:sldId id="4098" r:id="rId1832"/>
    <p:sldId id="4099" r:id="rId1833"/>
    <p:sldId id="4100" r:id="rId1834"/>
    <p:sldId id="6600" r:id="rId1835"/>
    <p:sldId id="4102" r:id="rId1836"/>
    <p:sldId id="4103" r:id="rId1837"/>
    <p:sldId id="4104" r:id="rId1838"/>
    <p:sldId id="4105" r:id="rId1839"/>
    <p:sldId id="4106" r:id="rId1840"/>
    <p:sldId id="6601" r:id="rId1841"/>
    <p:sldId id="4108" r:id="rId1842"/>
    <p:sldId id="4109" r:id="rId1843"/>
    <p:sldId id="4110" r:id="rId1844"/>
    <p:sldId id="4111" r:id="rId1845"/>
    <p:sldId id="4112" r:id="rId1846"/>
    <p:sldId id="6602" r:id="rId1847"/>
    <p:sldId id="4114" r:id="rId1848"/>
    <p:sldId id="4115" r:id="rId1849"/>
    <p:sldId id="4116" r:id="rId1850"/>
    <p:sldId id="6603" r:id="rId1851"/>
    <p:sldId id="4118" r:id="rId1852"/>
    <p:sldId id="4119" r:id="rId1853"/>
    <p:sldId id="4120" r:id="rId1854"/>
    <p:sldId id="4121" r:id="rId1855"/>
    <p:sldId id="4122" r:id="rId1856"/>
    <p:sldId id="6604" r:id="rId1857"/>
    <p:sldId id="4124" r:id="rId1858"/>
    <p:sldId id="4125" r:id="rId1859"/>
    <p:sldId id="4126" r:id="rId1860"/>
    <p:sldId id="4127" r:id="rId1861"/>
    <p:sldId id="4128" r:id="rId1862"/>
    <p:sldId id="6605" r:id="rId1863"/>
    <p:sldId id="4130" r:id="rId1864"/>
    <p:sldId id="4131" r:id="rId1865"/>
    <p:sldId id="4132" r:id="rId1866"/>
    <p:sldId id="4133" r:id="rId1867"/>
    <p:sldId id="4134" r:id="rId1868"/>
    <p:sldId id="6606" r:id="rId1869"/>
    <p:sldId id="4136" r:id="rId1870"/>
    <p:sldId id="4137" r:id="rId1871"/>
    <p:sldId id="4138" r:id="rId1872"/>
    <p:sldId id="6607" r:id="rId1873"/>
    <p:sldId id="4140" r:id="rId1874"/>
    <p:sldId id="4141" r:id="rId1875"/>
    <p:sldId id="4142" r:id="rId1876"/>
    <p:sldId id="4143" r:id="rId1877"/>
    <p:sldId id="4144" r:id="rId1878"/>
    <p:sldId id="6608" r:id="rId1879"/>
    <p:sldId id="4146" r:id="rId1880"/>
    <p:sldId id="4147" r:id="rId1881"/>
    <p:sldId id="4148" r:id="rId1882"/>
    <p:sldId id="4149" r:id="rId1883"/>
    <p:sldId id="4150" r:id="rId1884"/>
    <p:sldId id="6609" r:id="rId1885"/>
    <p:sldId id="4152" r:id="rId1886"/>
    <p:sldId id="4153" r:id="rId1887"/>
    <p:sldId id="4154" r:id="rId1888"/>
    <p:sldId id="4155" r:id="rId1889"/>
    <p:sldId id="4156" r:id="rId1890"/>
    <p:sldId id="6610" r:id="rId1891"/>
    <p:sldId id="4158" r:id="rId1892"/>
    <p:sldId id="4159" r:id="rId1893"/>
    <p:sldId id="4160" r:id="rId1894"/>
    <p:sldId id="6611" r:id="rId1895"/>
    <p:sldId id="4162" r:id="rId1896"/>
    <p:sldId id="4163" r:id="rId1897"/>
    <p:sldId id="4164" r:id="rId1898"/>
    <p:sldId id="4165" r:id="rId1899"/>
    <p:sldId id="4166" r:id="rId1900"/>
    <p:sldId id="6612" r:id="rId1901"/>
    <p:sldId id="4168" r:id="rId1902"/>
    <p:sldId id="4169" r:id="rId1903"/>
    <p:sldId id="4170" r:id="rId1904"/>
    <p:sldId id="4171" r:id="rId1905"/>
    <p:sldId id="4172" r:id="rId1906"/>
    <p:sldId id="6613" r:id="rId1907"/>
    <p:sldId id="4174" r:id="rId1908"/>
    <p:sldId id="4175" r:id="rId1909"/>
    <p:sldId id="4176" r:id="rId1910"/>
    <p:sldId id="4177" r:id="rId1911"/>
    <p:sldId id="4178" r:id="rId1912"/>
    <p:sldId id="6614" r:id="rId1913"/>
    <p:sldId id="4180" r:id="rId1914"/>
    <p:sldId id="4181" r:id="rId1915"/>
    <p:sldId id="4182" r:id="rId1916"/>
    <p:sldId id="6615" r:id="rId1917"/>
    <p:sldId id="4184" r:id="rId1918"/>
    <p:sldId id="4185" r:id="rId1919"/>
    <p:sldId id="4186" r:id="rId1920"/>
    <p:sldId id="4187" r:id="rId1921"/>
    <p:sldId id="4188" r:id="rId1922"/>
    <p:sldId id="6616" r:id="rId1923"/>
    <p:sldId id="4190" r:id="rId1924"/>
    <p:sldId id="4191" r:id="rId1925"/>
    <p:sldId id="4192" r:id="rId1926"/>
    <p:sldId id="4193" r:id="rId1927"/>
    <p:sldId id="4194" r:id="rId1928"/>
    <p:sldId id="6617" r:id="rId1929"/>
    <p:sldId id="4196" r:id="rId1930"/>
    <p:sldId id="4197" r:id="rId1931"/>
    <p:sldId id="4198" r:id="rId1932"/>
    <p:sldId id="6618" r:id="rId1933"/>
    <p:sldId id="4200" r:id="rId1934"/>
    <p:sldId id="6619" r:id="rId1935"/>
    <p:sldId id="6620" r:id="rId1936"/>
    <p:sldId id="6621" r:id="rId1937"/>
    <p:sldId id="6622" r:id="rId1938"/>
    <p:sldId id="6623" r:id="rId1939"/>
    <p:sldId id="6624" r:id="rId1940"/>
    <p:sldId id="6625" r:id="rId1941"/>
    <p:sldId id="6626" r:id="rId1942"/>
    <p:sldId id="6627" r:id="rId1943"/>
    <p:sldId id="6628" r:id="rId1944"/>
    <p:sldId id="6629" r:id="rId1945"/>
    <p:sldId id="4212" r:id="rId1946"/>
    <p:sldId id="4228" r:id="rId1947"/>
    <p:sldId id="4213" r:id="rId1948"/>
    <p:sldId id="4229" r:id="rId1949"/>
    <p:sldId id="4214" r:id="rId1950"/>
    <p:sldId id="6630" r:id="rId1951"/>
    <p:sldId id="4215" r:id="rId1952"/>
    <p:sldId id="4216" r:id="rId1953"/>
    <p:sldId id="6631" r:id="rId1954"/>
    <p:sldId id="4218" r:id="rId1955"/>
    <p:sldId id="4219" r:id="rId1956"/>
    <p:sldId id="4220" r:id="rId1957"/>
    <p:sldId id="4221" r:id="rId1958"/>
    <p:sldId id="4222" r:id="rId1959"/>
    <p:sldId id="6632" r:id="rId1960"/>
    <p:sldId id="262" r:id="rId1961"/>
    <p:sldId id="6633" r:id="rId1962"/>
    <p:sldId id="6634" r:id="rId1963"/>
    <p:sldId id="6635" r:id="rId1964"/>
    <p:sldId id="6636" r:id="rId1965"/>
    <p:sldId id="6637" r:id="rId1966"/>
    <p:sldId id="6638" r:id="rId1967"/>
    <p:sldId id="6639" r:id="rId1968"/>
    <p:sldId id="6640" r:id="rId1969"/>
    <p:sldId id="6641" r:id="rId1970"/>
    <p:sldId id="6642" r:id="rId1971"/>
    <p:sldId id="6643" r:id="rId1972"/>
    <p:sldId id="6644" r:id="rId1973"/>
    <p:sldId id="6645" r:id="rId1974"/>
    <p:sldId id="6646" r:id="rId1975"/>
    <p:sldId id="6647" r:id="rId1976"/>
    <p:sldId id="6648" r:id="rId1977"/>
    <p:sldId id="6649" r:id="rId1978"/>
    <p:sldId id="6650" r:id="rId1979"/>
    <p:sldId id="6651" r:id="rId1980"/>
    <p:sldId id="6652" r:id="rId1981"/>
    <p:sldId id="6653" r:id="rId1982"/>
    <p:sldId id="6654" r:id="rId1983"/>
    <p:sldId id="6655" r:id="rId1984"/>
    <p:sldId id="6656" r:id="rId1985"/>
    <p:sldId id="6657" r:id="rId1986"/>
    <p:sldId id="6658" r:id="rId1987"/>
    <p:sldId id="6659" r:id="rId1988"/>
    <p:sldId id="6660" r:id="rId1989"/>
    <p:sldId id="6661" r:id="rId1990"/>
    <p:sldId id="6662" r:id="rId1991"/>
    <p:sldId id="6663" r:id="rId1992"/>
    <p:sldId id="6664" r:id="rId1993"/>
    <p:sldId id="6665" r:id="rId1994"/>
    <p:sldId id="6666" r:id="rId1995"/>
    <p:sldId id="6667" r:id="rId1996"/>
    <p:sldId id="6668" r:id="rId1997"/>
    <p:sldId id="6669" r:id="rId1998"/>
    <p:sldId id="6670" r:id="rId1999"/>
    <p:sldId id="6671" r:id="rId2000"/>
    <p:sldId id="6672" r:id="rId2001"/>
    <p:sldId id="6673" r:id="rId2002"/>
    <p:sldId id="6674" r:id="rId2003"/>
    <p:sldId id="6675" r:id="rId2004"/>
    <p:sldId id="6676" r:id="rId2005"/>
    <p:sldId id="6677" r:id="rId2006"/>
    <p:sldId id="6678" r:id="rId2007"/>
    <p:sldId id="6679" r:id="rId2008"/>
    <p:sldId id="6680" r:id="rId2009"/>
    <p:sldId id="6681" r:id="rId2010"/>
    <p:sldId id="6682" r:id="rId2011"/>
    <p:sldId id="6683" r:id="rId2012"/>
    <p:sldId id="6684" r:id="rId2013"/>
    <p:sldId id="6685" r:id="rId2014"/>
    <p:sldId id="6686" r:id="rId2015"/>
    <p:sldId id="6687" r:id="rId2016"/>
    <p:sldId id="6688" r:id="rId2017"/>
    <p:sldId id="6689" r:id="rId2018"/>
    <p:sldId id="6690" r:id="rId2019"/>
    <p:sldId id="6691" r:id="rId2020"/>
    <p:sldId id="6692" r:id="rId2021"/>
    <p:sldId id="6693" r:id="rId2022"/>
    <p:sldId id="6694" r:id="rId2023"/>
    <p:sldId id="6695" r:id="rId2024"/>
    <p:sldId id="6696" r:id="rId2025"/>
    <p:sldId id="6697" r:id="rId2026"/>
    <p:sldId id="6698" r:id="rId2027"/>
    <p:sldId id="6699" r:id="rId2028"/>
    <p:sldId id="6700" r:id="rId2029"/>
    <p:sldId id="6701" r:id="rId2030"/>
    <p:sldId id="6702" r:id="rId2031"/>
    <p:sldId id="6703" r:id="rId2032"/>
    <p:sldId id="6704" r:id="rId2033"/>
    <p:sldId id="6705" r:id="rId2034"/>
    <p:sldId id="6706" r:id="rId2035"/>
    <p:sldId id="6707" r:id="rId2036"/>
    <p:sldId id="6708" r:id="rId2037"/>
    <p:sldId id="6709" r:id="rId2038"/>
    <p:sldId id="6710" r:id="rId2039"/>
    <p:sldId id="6711" r:id="rId2040"/>
    <p:sldId id="6712" r:id="rId2041"/>
    <p:sldId id="6713" r:id="rId2042"/>
    <p:sldId id="6714" r:id="rId2043"/>
    <p:sldId id="6715" r:id="rId2044"/>
    <p:sldId id="6716" r:id="rId2045"/>
    <p:sldId id="6717" r:id="rId2046"/>
    <p:sldId id="6718" r:id="rId2047"/>
    <p:sldId id="6719" r:id="rId2048"/>
    <p:sldId id="6720" r:id="rId2049"/>
    <p:sldId id="6721" r:id="rId2050"/>
    <p:sldId id="6722" r:id="rId2051"/>
    <p:sldId id="6723" r:id="rId2052"/>
    <p:sldId id="6724" r:id="rId2053"/>
    <p:sldId id="6725" r:id="rId2054"/>
    <p:sldId id="6726" r:id="rId2055"/>
    <p:sldId id="6727" r:id="rId2056"/>
    <p:sldId id="6728" r:id="rId2057"/>
    <p:sldId id="6729" r:id="rId2058"/>
    <p:sldId id="6730" r:id="rId2059"/>
    <p:sldId id="6731" r:id="rId2060"/>
    <p:sldId id="6732" r:id="rId2061"/>
    <p:sldId id="6733" r:id="rId2062"/>
    <p:sldId id="6734" r:id="rId2063"/>
    <p:sldId id="6735" r:id="rId2064"/>
    <p:sldId id="6736" r:id="rId2065"/>
    <p:sldId id="6737" r:id="rId2066"/>
    <p:sldId id="6738" r:id="rId2067"/>
    <p:sldId id="6739" r:id="rId2068"/>
    <p:sldId id="6740" r:id="rId2069"/>
    <p:sldId id="6741" r:id="rId2070"/>
    <p:sldId id="6742" r:id="rId2071"/>
    <p:sldId id="6743" r:id="rId2072"/>
    <p:sldId id="6744" r:id="rId2073"/>
    <p:sldId id="6745" r:id="rId2074"/>
    <p:sldId id="6746" r:id="rId2075"/>
    <p:sldId id="6747" r:id="rId2076"/>
    <p:sldId id="6748" r:id="rId2077"/>
    <p:sldId id="6749" r:id="rId2078"/>
    <p:sldId id="6750" r:id="rId2079"/>
    <p:sldId id="6751" r:id="rId2080"/>
    <p:sldId id="6752" r:id="rId2081"/>
    <p:sldId id="6753" r:id="rId2082"/>
    <p:sldId id="6754" r:id="rId2083"/>
    <p:sldId id="6755" r:id="rId2084"/>
    <p:sldId id="6756" r:id="rId2085"/>
    <p:sldId id="6757" r:id="rId2086"/>
    <p:sldId id="6758" r:id="rId2087"/>
    <p:sldId id="6759" r:id="rId2088"/>
    <p:sldId id="6760" r:id="rId2089"/>
    <p:sldId id="6761" r:id="rId2090"/>
    <p:sldId id="6762" r:id="rId2091"/>
    <p:sldId id="6763" r:id="rId2092"/>
    <p:sldId id="6764" r:id="rId2093"/>
    <p:sldId id="6765" r:id="rId2094"/>
    <p:sldId id="6766" r:id="rId2095"/>
    <p:sldId id="6767" r:id="rId2096"/>
    <p:sldId id="6768" r:id="rId2097"/>
    <p:sldId id="6769" r:id="rId2098"/>
    <p:sldId id="6770" r:id="rId2099"/>
    <p:sldId id="6771" r:id="rId2100"/>
    <p:sldId id="6772" r:id="rId2101"/>
    <p:sldId id="6773" r:id="rId2102"/>
    <p:sldId id="6774" r:id="rId2103"/>
    <p:sldId id="6775" r:id="rId2104"/>
    <p:sldId id="6776" r:id="rId2105"/>
    <p:sldId id="3778" r:id="rId2106"/>
    <p:sldId id="6777" r:id="rId2107"/>
    <p:sldId id="6778" r:id="rId2108"/>
    <p:sldId id="6779" r:id="rId2109"/>
    <p:sldId id="6780" r:id="rId2110"/>
    <p:sldId id="6781" r:id="rId2111"/>
    <p:sldId id="3784" r:id="rId2112"/>
    <p:sldId id="6782" r:id="rId2113"/>
    <p:sldId id="6783" r:id="rId2114"/>
    <p:sldId id="6784" r:id="rId2115"/>
    <p:sldId id="6785" r:id="rId2116"/>
    <p:sldId id="6786" r:id="rId2117"/>
    <p:sldId id="3790" r:id="rId2118"/>
    <p:sldId id="6787" r:id="rId2119"/>
    <p:sldId id="6788" r:id="rId2120"/>
    <p:sldId id="6789" r:id="rId2121"/>
    <p:sldId id="3794" r:id="rId2122"/>
    <p:sldId id="6790" r:id="rId2123"/>
    <p:sldId id="6791" r:id="rId2124"/>
    <p:sldId id="6792" r:id="rId2125"/>
    <p:sldId id="6793" r:id="rId2126"/>
    <p:sldId id="6794" r:id="rId2127"/>
    <p:sldId id="3800" r:id="rId2128"/>
    <p:sldId id="6795" r:id="rId2129"/>
    <p:sldId id="6796" r:id="rId2130"/>
    <p:sldId id="6797" r:id="rId2131"/>
    <p:sldId id="6798" r:id="rId2132"/>
    <p:sldId id="3805" r:id="rId2133"/>
    <p:sldId id="6799" r:id="rId2134"/>
    <p:sldId id="6800" r:id="rId2135"/>
    <p:sldId id="6801" r:id="rId2136"/>
    <p:sldId id="6802" r:id="rId2137"/>
    <p:sldId id="6803" r:id="rId2138"/>
    <p:sldId id="6804" r:id="rId2139"/>
    <p:sldId id="6805" r:id="rId2140"/>
    <p:sldId id="6806" r:id="rId2141"/>
    <p:sldId id="6807" r:id="rId2142"/>
    <p:sldId id="6808" r:id="rId2143"/>
    <p:sldId id="6809" r:id="rId2144"/>
    <p:sldId id="6810" r:id="rId2145"/>
    <p:sldId id="6811" r:id="rId2146"/>
    <p:sldId id="6812" r:id="rId2147"/>
    <p:sldId id="6813" r:id="rId2148"/>
    <p:sldId id="6814" r:id="rId2149"/>
    <p:sldId id="6815" r:id="rId2150"/>
    <p:sldId id="6816" r:id="rId2151"/>
    <p:sldId id="6817" r:id="rId2152"/>
    <p:sldId id="6818" r:id="rId2153"/>
    <p:sldId id="6819" r:id="rId2154"/>
    <p:sldId id="6820" r:id="rId2155"/>
    <p:sldId id="6821" r:id="rId2156"/>
    <p:sldId id="6822" r:id="rId2157"/>
    <p:sldId id="6823" r:id="rId2158"/>
    <p:sldId id="6824" r:id="rId2159"/>
    <p:sldId id="6825" r:id="rId2160"/>
    <p:sldId id="6826" r:id="rId2161"/>
    <p:sldId id="6827" r:id="rId2162"/>
    <p:sldId id="6828" r:id="rId2163"/>
    <p:sldId id="6829" r:id="rId2164"/>
    <p:sldId id="6830" r:id="rId2165"/>
    <p:sldId id="6831" r:id="rId2166"/>
    <p:sldId id="6832" r:id="rId2167"/>
    <p:sldId id="6833" r:id="rId2168"/>
    <p:sldId id="6834" r:id="rId2169"/>
    <p:sldId id="6835" r:id="rId2170"/>
    <p:sldId id="6836" r:id="rId2171"/>
    <p:sldId id="6837" r:id="rId2172"/>
    <p:sldId id="6838" r:id="rId2173"/>
    <p:sldId id="6839" r:id="rId2174"/>
    <p:sldId id="6840" r:id="rId2175"/>
    <p:sldId id="6841" r:id="rId2176"/>
    <p:sldId id="6842" r:id="rId2177"/>
    <p:sldId id="6843" r:id="rId2178"/>
    <p:sldId id="6844" r:id="rId2179"/>
    <p:sldId id="3852" r:id="rId2180"/>
    <p:sldId id="6845" r:id="rId2181"/>
    <p:sldId id="6846" r:id="rId2182"/>
    <p:sldId id="6847" r:id="rId2183"/>
    <p:sldId id="6848" r:id="rId2184"/>
    <p:sldId id="6849" r:id="rId2185"/>
    <p:sldId id="3858" r:id="rId2186"/>
    <p:sldId id="6850" r:id="rId2187"/>
    <p:sldId id="6851" r:id="rId2188"/>
    <p:sldId id="6852" r:id="rId2189"/>
    <p:sldId id="3862" r:id="rId2190"/>
    <p:sldId id="6853" r:id="rId2191"/>
    <p:sldId id="6854" r:id="rId2192"/>
    <p:sldId id="6855" r:id="rId2193"/>
    <p:sldId id="6856" r:id="rId2194"/>
    <p:sldId id="6857" r:id="rId2195"/>
    <p:sldId id="3868" r:id="rId2196"/>
    <p:sldId id="6858" r:id="rId2197"/>
    <p:sldId id="6859" r:id="rId2198"/>
    <p:sldId id="6860" r:id="rId2199"/>
    <p:sldId id="6861" r:id="rId2200"/>
    <p:sldId id="6862" r:id="rId2201"/>
    <p:sldId id="3874" r:id="rId2202"/>
    <p:sldId id="6863" r:id="rId2203"/>
    <p:sldId id="6864" r:id="rId2204"/>
    <p:sldId id="6865" r:id="rId2205"/>
    <p:sldId id="6866" r:id="rId2206"/>
    <p:sldId id="6867" r:id="rId2207"/>
    <p:sldId id="3880" r:id="rId2208"/>
    <p:sldId id="6868" r:id="rId2209"/>
    <p:sldId id="6869" r:id="rId2210"/>
    <p:sldId id="6870" r:id="rId2211"/>
    <p:sldId id="3884" r:id="rId2212"/>
    <p:sldId id="6871" r:id="rId2213"/>
    <p:sldId id="6872" r:id="rId2214"/>
    <p:sldId id="6873" r:id="rId2215"/>
    <p:sldId id="6874" r:id="rId2216"/>
    <p:sldId id="6875" r:id="rId2217"/>
    <p:sldId id="3890" r:id="rId2218"/>
    <p:sldId id="6876" r:id="rId2219"/>
    <p:sldId id="6877" r:id="rId2220"/>
    <p:sldId id="6878" r:id="rId2221"/>
    <p:sldId id="6879" r:id="rId2222"/>
    <p:sldId id="6880" r:id="rId2223"/>
    <p:sldId id="3896" r:id="rId2224"/>
    <p:sldId id="6881" r:id="rId2225"/>
    <p:sldId id="6882" r:id="rId2226"/>
    <p:sldId id="6883" r:id="rId2227"/>
    <p:sldId id="6884" r:id="rId2228"/>
    <p:sldId id="6885" r:id="rId2229"/>
    <p:sldId id="3902" r:id="rId2230"/>
    <p:sldId id="6886" r:id="rId2231"/>
    <p:sldId id="6887" r:id="rId2232"/>
    <p:sldId id="6888" r:id="rId2233"/>
    <p:sldId id="3906" r:id="rId2234"/>
    <p:sldId id="6889" r:id="rId2235"/>
    <p:sldId id="6890" r:id="rId2236"/>
    <p:sldId id="6891" r:id="rId2237"/>
    <p:sldId id="6892" r:id="rId2238"/>
    <p:sldId id="6893" r:id="rId2239"/>
    <p:sldId id="3912" r:id="rId2240"/>
    <p:sldId id="6894" r:id="rId2241"/>
    <p:sldId id="6895" r:id="rId2242"/>
    <p:sldId id="6896" r:id="rId2243"/>
    <p:sldId id="6897" r:id="rId2244"/>
    <p:sldId id="6898" r:id="rId2245"/>
    <p:sldId id="3918" r:id="rId2246"/>
    <p:sldId id="6899" r:id="rId2247"/>
    <p:sldId id="6900" r:id="rId2248"/>
    <p:sldId id="6901" r:id="rId2249"/>
    <p:sldId id="6902" r:id="rId2250"/>
    <p:sldId id="6903" r:id="rId2251"/>
    <p:sldId id="6904" r:id="rId2252"/>
    <p:sldId id="6905" r:id="rId2253"/>
    <p:sldId id="6906" r:id="rId2254"/>
    <p:sldId id="6907" r:id="rId2255"/>
    <p:sldId id="6908" r:id="rId2256"/>
    <p:sldId id="6909" r:id="rId2257"/>
    <p:sldId id="3930" r:id="rId2258"/>
    <p:sldId id="6910" r:id="rId2259"/>
    <p:sldId id="6911" r:id="rId2260"/>
    <p:sldId id="6912" r:id="rId2261"/>
    <p:sldId id="3934" r:id="rId2262"/>
    <p:sldId id="6913" r:id="rId2263"/>
    <p:sldId id="6914" r:id="rId2264"/>
    <p:sldId id="6915" r:id="rId2265"/>
    <p:sldId id="6916" r:id="rId2266"/>
    <p:sldId id="3939" r:id="rId2267"/>
    <p:sldId id="3940" r:id="rId2268"/>
    <p:sldId id="6917" r:id="rId2269"/>
    <p:sldId id="6918" r:id="rId2270"/>
    <p:sldId id="3943" r:id="rId2271"/>
    <p:sldId id="6919" r:id="rId2272"/>
    <p:sldId id="6920" r:id="rId2273"/>
    <p:sldId id="6921" r:id="rId2274"/>
    <p:sldId id="6922" r:id="rId2275"/>
    <p:sldId id="6923" r:id="rId2276"/>
    <p:sldId id="6924" r:id="rId2277"/>
    <p:sldId id="3949" r:id="rId2278"/>
    <p:sldId id="6925" r:id="rId2279"/>
    <p:sldId id="6926" r:id="rId2280"/>
    <p:sldId id="6927" r:id="rId2281"/>
    <p:sldId id="6928" r:id="rId2282"/>
    <p:sldId id="6929" r:id="rId2283"/>
    <p:sldId id="6930" r:id="rId2284"/>
    <p:sldId id="3955" r:id="rId2285"/>
    <p:sldId id="6931" r:id="rId2286"/>
    <p:sldId id="6932" r:id="rId2287"/>
    <p:sldId id="6933" r:id="rId2288"/>
    <p:sldId id="3959" r:id="rId2289"/>
    <p:sldId id="6934" r:id="rId2290"/>
    <p:sldId id="6935" r:id="rId2291"/>
    <p:sldId id="6936" r:id="rId2292"/>
    <p:sldId id="6937" r:id="rId2293"/>
    <p:sldId id="6938" r:id="rId2294"/>
    <p:sldId id="3965" r:id="rId2295"/>
    <p:sldId id="6939" r:id="rId2296"/>
    <p:sldId id="6940" r:id="rId2297"/>
    <p:sldId id="6941" r:id="rId2298"/>
    <p:sldId id="6942" r:id="rId2299"/>
    <p:sldId id="6943" r:id="rId2300"/>
    <p:sldId id="6944" r:id="rId2301"/>
    <p:sldId id="3972" r:id="rId2302"/>
    <p:sldId id="6945" r:id="rId2303"/>
    <p:sldId id="6946" r:id="rId2304"/>
    <p:sldId id="6947" r:id="rId2305"/>
    <p:sldId id="6948" r:id="rId2306"/>
    <p:sldId id="6949" r:id="rId2307"/>
    <p:sldId id="3978" r:id="rId2308"/>
    <p:sldId id="6950" r:id="rId2309"/>
    <p:sldId id="6951" r:id="rId2310"/>
    <p:sldId id="6952" r:id="rId2311"/>
    <p:sldId id="3982" r:id="rId2312"/>
    <p:sldId id="6953" r:id="rId2313"/>
    <p:sldId id="6954" r:id="rId2314"/>
    <p:sldId id="6955" r:id="rId2315"/>
    <p:sldId id="3986" r:id="rId2316"/>
    <p:sldId id="3987" r:id="rId2317"/>
    <p:sldId id="3988" r:id="rId2318"/>
    <p:sldId id="6956" r:id="rId2319"/>
    <p:sldId id="6957" r:id="rId2320"/>
    <p:sldId id="3991" r:id="rId2321"/>
    <p:sldId id="6958" r:id="rId2322"/>
    <p:sldId id="6959" r:id="rId2323"/>
    <p:sldId id="6960" r:id="rId2324"/>
    <p:sldId id="6961" r:id="rId2325"/>
    <p:sldId id="6962" r:id="rId2326"/>
    <p:sldId id="3997" r:id="rId2327"/>
    <p:sldId id="6963" r:id="rId2328"/>
    <p:sldId id="6964" r:id="rId2329"/>
    <p:sldId id="6965" r:id="rId2330"/>
    <p:sldId id="6966" r:id="rId2331"/>
    <p:sldId id="6967" r:id="rId2332"/>
    <p:sldId id="6968" r:id="rId2333"/>
    <p:sldId id="6969" r:id="rId2334"/>
    <p:sldId id="6970" r:id="rId2335"/>
    <p:sldId id="6971" r:id="rId2336"/>
    <p:sldId id="6972" r:id="rId2337"/>
    <p:sldId id="6973" r:id="rId2338"/>
    <p:sldId id="6974" r:id="rId2339"/>
    <p:sldId id="6975" r:id="rId2340"/>
    <p:sldId id="6976" r:id="rId2341"/>
    <p:sldId id="6977" r:id="rId2342"/>
    <p:sldId id="6978" r:id="rId2343"/>
    <p:sldId id="6979" r:id="rId2344"/>
    <p:sldId id="6980" r:id="rId2345"/>
    <p:sldId id="6981" r:id="rId2346"/>
    <p:sldId id="6982" r:id="rId2347"/>
    <p:sldId id="6983" r:id="rId2348"/>
    <p:sldId id="6984" r:id="rId2349"/>
    <p:sldId id="6985" r:id="rId2350"/>
    <p:sldId id="6986" r:id="rId2351"/>
    <p:sldId id="6987" r:id="rId2352"/>
    <p:sldId id="6988" r:id="rId2353"/>
    <p:sldId id="6989" r:id="rId2354"/>
    <p:sldId id="6990" r:id="rId2355"/>
    <p:sldId id="6991" r:id="rId2356"/>
    <p:sldId id="6992" r:id="rId2357"/>
    <p:sldId id="6993" r:id="rId2358"/>
    <p:sldId id="6994" r:id="rId2359"/>
    <p:sldId id="6995" r:id="rId2360"/>
    <p:sldId id="6996" r:id="rId2361"/>
    <p:sldId id="6997" r:id="rId2362"/>
    <p:sldId id="6998" r:id="rId2363"/>
    <p:sldId id="6999" r:id="rId2364"/>
    <p:sldId id="7000" r:id="rId2365"/>
    <p:sldId id="7001" r:id="rId2366"/>
    <p:sldId id="7002" r:id="rId2367"/>
    <p:sldId id="7003" r:id="rId2368"/>
    <p:sldId id="7004" r:id="rId2369"/>
    <p:sldId id="7005" r:id="rId2370"/>
    <p:sldId id="7006" r:id="rId2371"/>
    <p:sldId id="7007" r:id="rId2372"/>
    <p:sldId id="7008" r:id="rId2373"/>
    <p:sldId id="7009" r:id="rId2374"/>
    <p:sldId id="7010" r:id="rId2375"/>
    <p:sldId id="7011" r:id="rId2376"/>
    <p:sldId id="7012" r:id="rId2377"/>
    <p:sldId id="7013" r:id="rId2378"/>
    <p:sldId id="7014" r:id="rId2379"/>
    <p:sldId id="7015" r:id="rId2380"/>
    <p:sldId id="7016" r:id="rId2381"/>
    <p:sldId id="7017" r:id="rId2382"/>
    <p:sldId id="7018" r:id="rId2383"/>
    <p:sldId id="7019" r:id="rId2384"/>
    <p:sldId id="7020" r:id="rId2385"/>
    <p:sldId id="7021" r:id="rId2386"/>
    <p:sldId id="7022" r:id="rId2387"/>
    <p:sldId id="7023" r:id="rId2388"/>
    <p:sldId id="7024" r:id="rId2389"/>
    <p:sldId id="7025" r:id="rId2390"/>
    <p:sldId id="7026" r:id="rId2391"/>
    <p:sldId id="7027" r:id="rId2392"/>
    <p:sldId id="7028" r:id="rId2393"/>
    <p:sldId id="7029" r:id="rId2394"/>
    <p:sldId id="7030" r:id="rId2395"/>
    <p:sldId id="7031" r:id="rId2396"/>
    <p:sldId id="7032" r:id="rId2397"/>
    <p:sldId id="7033" r:id="rId2398"/>
    <p:sldId id="7034" r:id="rId2399"/>
    <p:sldId id="4069" r:id="rId2400"/>
    <p:sldId id="7035" r:id="rId2401"/>
    <p:sldId id="7036" r:id="rId2402"/>
    <p:sldId id="7037" r:id="rId2403"/>
    <p:sldId id="4073" r:id="rId2404"/>
    <p:sldId id="7038" r:id="rId2405"/>
    <p:sldId id="7039" r:id="rId2406"/>
    <p:sldId id="7040" r:id="rId2407"/>
    <p:sldId id="7041" r:id="rId2408"/>
    <p:sldId id="7042" r:id="rId2409"/>
    <p:sldId id="4079" r:id="rId2410"/>
    <p:sldId id="7043" r:id="rId2411"/>
    <p:sldId id="7044" r:id="rId2412"/>
    <p:sldId id="7045" r:id="rId2413"/>
    <p:sldId id="7046" r:id="rId2414"/>
    <p:sldId id="7047" r:id="rId2415"/>
    <p:sldId id="4085" r:id="rId2416"/>
    <p:sldId id="7048" r:id="rId2417"/>
    <p:sldId id="7049" r:id="rId2418"/>
    <p:sldId id="7050" r:id="rId2419"/>
    <p:sldId id="7051" r:id="rId2420"/>
    <p:sldId id="7052" r:id="rId2421"/>
    <p:sldId id="4091" r:id="rId2422"/>
    <p:sldId id="7053" r:id="rId2423"/>
    <p:sldId id="7054" r:id="rId2424"/>
    <p:sldId id="7055" r:id="rId2425"/>
    <p:sldId id="7056" r:id="rId2426"/>
    <p:sldId id="4095" r:id="rId2427"/>
    <p:sldId id="7057" r:id="rId2428"/>
    <p:sldId id="7058" r:id="rId2429"/>
    <p:sldId id="7059" r:id="rId2430"/>
    <p:sldId id="7060" r:id="rId2431"/>
    <p:sldId id="7061" r:id="rId2432"/>
    <p:sldId id="4101" r:id="rId2433"/>
    <p:sldId id="7062" r:id="rId2434"/>
    <p:sldId id="7063" r:id="rId2435"/>
    <p:sldId id="7064" r:id="rId2436"/>
    <p:sldId id="7065" r:id="rId2437"/>
    <p:sldId id="7066" r:id="rId2438"/>
    <p:sldId id="4107" r:id="rId2439"/>
    <p:sldId id="7067" r:id="rId2440"/>
    <p:sldId id="7068" r:id="rId2441"/>
    <p:sldId id="7069" r:id="rId2442"/>
    <p:sldId id="7070" r:id="rId2443"/>
    <p:sldId id="7071" r:id="rId2444"/>
    <p:sldId id="4113" r:id="rId2445"/>
    <p:sldId id="7072" r:id="rId2446"/>
    <p:sldId id="7073" r:id="rId2447"/>
    <p:sldId id="7074" r:id="rId2448"/>
    <p:sldId id="4117" r:id="rId2449"/>
    <p:sldId id="7075" r:id="rId2450"/>
    <p:sldId id="7076" r:id="rId2451"/>
    <p:sldId id="7077" r:id="rId2452"/>
    <p:sldId id="7078" r:id="rId2453"/>
    <p:sldId id="7079" r:id="rId2454"/>
    <p:sldId id="4123" r:id="rId2455"/>
    <p:sldId id="7080" r:id="rId2456"/>
    <p:sldId id="7081" r:id="rId2457"/>
    <p:sldId id="7082" r:id="rId2458"/>
    <p:sldId id="7083" r:id="rId2459"/>
    <p:sldId id="7084" r:id="rId2460"/>
    <p:sldId id="4129" r:id="rId2461"/>
    <p:sldId id="7085" r:id="rId2462"/>
    <p:sldId id="7086" r:id="rId2463"/>
    <p:sldId id="7087" r:id="rId2464"/>
    <p:sldId id="7088" r:id="rId2465"/>
    <p:sldId id="7089" r:id="rId2466"/>
    <p:sldId id="7090" r:id="rId2467"/>
    <p:sldId id="4135" r:id="rId2468"/>
    <p:sldId id="7091" r:id="rId2469"/>
    <p:sldId id="7092" r:id="rId2470"/>
    <p:sldId id="7093" r:id="rId2471"/>
    <p:sldId id="4139" r:id="rId2472"/>
    <p:sldId id="7094" r:id="rId2473"/>
    <p:sldId id="7095" r:id="rId2474"/>
    <p:sldId id="7096" r:id="rId2475"/>
    <p:sldId id="7097" r:id="rId2476"/>
    <p:sldId id="7098" r:id="rId2477"/>
    <p:sldId id="4145" r:id="rId2478"/>
    <p:sldId id="7099" r:id="rId2479"/>
    <p:sldId id="7100" r:id="rId2480"/>
    <p:sldId id="7101" r:id="rId2481"/>
    <p:sldId id="7102" r:id="rId2482"/>
    <p:sldId id="7103" r:id="rId2483"/>
    <p:sldId id="4151" r:id="rId2484"/>
    <p:sldId id="7104" r:id="rId2485"/>
    <p:sldId id="7105" r:id="rId2486"/>
    <p:sldId id="7106" r:id="rId2487"/>
    <p:sldId id="7107" r:id="rId2488"/>
    <p:sldId id="7108" r:id="rId2489"/>
    <p:sldId id="4157" r:id="rId2490"/>
    <p:sldId id="7109" r:id="rId2491"/>
    <p:sldId id="7110" r:id="rId2492"/>
    <p:sldId id="7111" r:id="rId2493"/>
    <p:sldId id="4161" r:id="rId2494"/>
    <p:sldId id="7112" r:id="rId2495"/>
    <p:sldId id="7113" r:id="rId2496"/>
    <p:sldId id="7114" r:id="rId2497"/>
    <p:sldId id="7115" r:id="rId2498"/>
    <p:sldId id="7116" r:id="rId2499"/>
    <p:sldId id="4167" r:id="rId2500"/>
    <p:sldId id="7117" r:id="rId2501"/>
    <p:sldId id="7118" r:id="rId2502"/>
    <p:sldId id="7119" r:id="rId2503"/>
    <p:sldId id="7120" r:id="rId2504"/>
    <p:sldId id="7121" r:id="rId2505"/>
    <p:sldId id="4173" r:id="rId2506"/>
    <p:sldId id="7122" r:id="rId2507"/>
    <p:sldId id="7123" r:id="rId2508"/>
    <p:sldId id="7124" r:id="rId2509"/>
    <p:sldId id="7125" r:id="rId2510"/>
    <p:sldId id="7126" r:id="rId2511"/>
    <p:sldId id="4179" r:id="rId2512"/>
    <p:sldId id="7127" r:id="rId2513"/>
    <p:sldId id="7128" r:id="rId2514"/>
    <p:sldId id="7129" r:id="rId2515"/>
    <p:sldId id="4183" r:id="rId2516"/>
    <p:sldId id="7130" r:id="rId2517"/>
    <p:sldId id="7131" r:id="rId2518"/>
    <p:sldId id="7132" r:id="rId2519"/>
    <p:sldId id="7133" r:id="rId2520"/>
    <p:sldId id="7134" r:id="rId2521"/>
    <p:sldId id="4189" r:id="rId2522"/>
    <p:sldId id="7135" r:id="rId2523"/>
    <p:sldId id="7136" r:id="rId2524"/>
    <p:sldId id="7137" r:id="rId2525"/>
    <p:sldId id="7138" r:id="rId2526"/>
    <p:sldId id="7139" r:id="rId2527"/>
    <p:sldId id="4195" r:id="rId2528"/>
    <p:sldId id="7140" r:id="rId2529"/>
    <p:sldId id="7141" r:id="rId2530"/>
    <p:sldId id="7142" r:id="rId2531"/>
    <p:sldId id="7143" r:id="rId2532"/>
    <p:sldId id="7144" r:id="rId2533"/>
    <p:sldId id="7145" r:id="rId2534"/>
    <p:sldId id="7146" r:id="rId2535"/>
    <p:sldId id="7147" r:id="rId2536"/>
    <p:sldId id="7148" r:id="rId2537"/>
    <p:sldId id="7149" r:id="rId2538"/>
    <p:sldId id="7150" r:id="rId2539"/>
    <p:sldId id="7151" r:id="rId2540"/>
    <p:sldId id="7152" r:id="rId2541"/>
    <p:sldId id="7153" r:id="rId2542"/>
    <p:sldId id="7154" r:id="rId2543"/>
    <p:sldId id="4211" r:id="rId2544"/>
    <p:sldId id="7155" r:id="rId2545"/>
    <p:sldId id="7156" r:id="rId2546"/>
    <p:sldId id="7157" r:id="rId2547"/>
    <p:sldId id="7158" r:id="rId2548"/>
    <p:sldId id="7159" r:id="rId2549"/>
    <p:sldId id="4217" r:id="rId2550"/>
    <p:sldId id="7160" r:id="rId2551"/>
    <p:sldId id="7161" r:id="rId2552"/>
    <p:sldId id="7162" r:id="rId2553"/>
    <p:sldId id="7163" r:id="rId2554"/>
    <p:sldId id="7164" r:id="rId2555"/>
    <p:sldId id="4223" r:id="rId2556"/>
    <p:sldId id="7165" r:id="rId2557"/>
    <p:sldId id="4224" r:id="rId2558"/>
    <p:sldId id="4225" r:id="rId2559"/>
    <p:sldId id="7166" r:id="rId2560"/>
    <p:sldId id="7167" r:id="rId2561"/>
    <p:sldId id="7168" r:id="rId2562"/>
    <p:sldId id="7169" r:id="rId2563"/>
    <p:sldId id="7170" r:id="rId2564"/>
    <p:sldId id="7171" r:id="rId2565"/>
    <p:sldId id="7172" r:id="rId2566"/>
    <p:sldId id="7173" r:id="rId2567"/>
    <p:sldId id="7174" r:id="rId2568"/>
    <p:sldId id="7175" r:id="rId2569"/>
    <p:sldId id="7176" r:id="rId2570"/>
    <p:sldId id="7177" r:id="rId2571"/>
    <p:sldId id="7178" r:id="rId2572"/>
    <p:sldId id="7179" r:id="rId2573"/>
    <p:sldId id="7180" r:id="rId2574"/>
    <p:sldId id="7181" r:id="rId2575"/>
    <p:sldId id="7182" r:id="rId2576"/>
    <p:sldId id="7183" r:id="rId2577"/>
    <p:sldId id="7184" r:id="rId2578"/>
    <p:sldId id="7185" r:id="rId2579"/>
    <p:sldId id="7186" r:id="rId2580"/>
    <p:sldId id="3311" r:id="rId2581"/>
    <p:sldId id="3333" r:id="rId2582"/>
    <p:sldId id="3334" r:id="rId2583"/>
    <p:sldId id="3335" r:id="rId2584"/>
    <p:sldId id="3336" r:id="rId2585"/>
    <p:sldId id="3337" r:id="rId2586"/>
    <p:sldId id="3338" r:id="rId2587"/>
    <p:sldId id="3339" r:id="rId2588"/>
    <p:sldId id="3340" r:id="rId2589"/>
    <p:sldId id="3341" r:id="rId2590"/>
    <p:sldId id="3342" r:id="rId2591"/>
    <p:sldId id="3343" r:id="rId2592"/>
    <p:sldId id="3344" r:id="rId2593"/>
    <p:sldId id="7187" r:id="rId2594"/>
    <p:sldId id="7188" r:id="rId2595"/>
    <p:sldId id="7189" r:id="rId2596"/>
    <p:sldId id="7190" r:id="rId2597"/>
    <p:sldId id="7191" r:id="rId2598"/>
    <p:sldId id="7192" r:id="rId2599"/>
    <p:sldId id="7193" r:id="rId2600"/>
    <p:sldId id="7194" r:id="rId2601"/>
    <p:sldId id="7195" r:id="rId2602"/>
    <p:sldId id="7196" r:id="rId2603"/>
    <p:sldId id="7197" r:id="rId2604"/>
    <p:sldId id="7198" r:id="rId2605"/>
    <p:sldId id="7199" r:id="rId2606"/>
    <p:sldId id="7200" r:id="rId2607"/>
    <p:sldId id="7201" r:id="rId2608"/>
    <p:sldId id="7202" r:id="rId2609"/>
    <p:sldId id="7203" r:id="rId2610"/>
    <p:sldId id="7204" r:id="rId2611"/>
    <p:sldId id="7205" r:id="rId2612"/>
    <p:sldId id="7206" r:id="rId2613"/>
    <p:sldId id="7207" r:id="rId2614"/>
    <p:sldId id="7208" r:id="rId2615"/>
    <p:sldId id="7209" r:id="rId2616"/>
    <p:sldId id="7210" r:id="rId2617"/>
    <p:sldId id="7211" r:id="rId2618"/>
    <p:sldId id="7212" r:id="rId2619"/>
    <p:sldId id="7213" r:id="rId2620"/>
    <p:sldId id="7214" r:id="rId2621"/>
    <p:sldId id="7215" r:id="rId2622"/>
    <p:sldId id="7216" r:id="rId2623"/>
    <p:sldId id="7217" r:id="rId2624"/>
    <p:sldId id="7218" r:id="rId2625"/>
    <p:sldId id="7219" r:id="rId2626"/>
    <p:sldId id="7220" r:id="rId2627"/>
    <p:sldId id="7221" r:id="rId2628"/>
    <p:sldId id="7222" r:id="rId2629"/>
    <p:sldId id="7223" r:id="rId2630"/>
    <p:sldId id="7224" r:id="rId2631"/>
    <p:sldId id="7225" r:id="rId2632"/>
    <p:sldId id="7226" r:id="rId2633"/>
    <p:sldId id="7227" r:id="rId2634"/>
    <p:sldId id="7228" r:id="rId2635"/>
    <p:sldId id="7229" r:id="rId2636"/>
    <p:sldId id="7230" r:id="rId2637"/>
    <p:sldId id="3545" r:id="rId2638"/>
    <p:sldId id="7231" r:id="rId2639"/>
    <p:sldId id="7232" r:id="rId2640"/>
    <p:sldId id="7233" r:id="rId2641"/>
    <p:sldId id="7234" r:id="rId2642"/>
    <p:sldId id="7235" r:id="rId2643"/>
    <p:sldId id="7236" r:id="rId2644"/>
    <p:sldId id="7237" r:id="rId2645"/>
    <p:sldId id="7238" r:id="rId2646"/>
    <p:sldId id="7239" r:id="rId2647"/>
    <p:sldId id="7240" r:id="rId2648"/>
    <p:sldId id="7241" r:id="rId2649"/>
    <p:sldId id="7242" r:id="rId2650"/>
    <p:sldId id="7243" r:id="rId2651"/>
    <p:sldId id="7244" r:id="rId2652"/>
    <p:sldId id="7245" r:id="rId2653"/>
    <p:sldId id="7246" r:id="rId2654"/>
    <p:sldId id="7247" r:id="rId2655"/>
    <p:sldId id="7248" r:id="rId2656"/>
    <p:sldId id="7249" r:id="rId2657"/>
    <p:sldId id="7250" r:id="rId2658"/>
    <p:sldId id="7251" r:id="rId2659"/>
    <p:sldId id="7252" r:id="rId2660"/>
    <p:sldId id="7253" r:id="rId2661"/>
    <p:sldId id="7254" r:id="rId2662"/>
    <p:sldId id="7255" r:id="rId2663"/>
    <p:sldId id="7256" r:id="rId2664"/>
    <p:sldId id="7257" r:id="rId2665"/>
    <p:sldId id="7258" r:id="rId2666"/>
    <p:sldId id="7259" r:id="rId2667"/>
    <p:sldId id="7260" r:id="rId2668"/>
    <p:sldId id="7261" r:id="rId2669"/>
    <p:sldId id="7262" r:id="rId2670"/>
    <p:sldId id="7263" r:id="rId2671"/>
    <p:sldId id="7264" r:id="rId2672"/>
    <p:sldId id="7265" r:id="rId2673"/>
    <p:sldId id="7266" r:id="rId2674"/>
    <p:sldId id="7267" r:id="rId2675"/>
    <p:sldId id="7268" r:id="rId2676"/>
    <p:sldId id="7269" r:id="rId2677"/>
    <p:sldId id="7270" r:id="rId2678"/>
    <p:sldId id="7271" r:id="rId2679"/>
    <p:sldId id="7272" r:id="rId2680"/>
    <p:sldId id="7273" r:id="rId2681"/>
    <p:sldId id="7274" r:id="rId2682"/>
    <p:sldId id="7275" r:id="rId2683"/>
    <p:sldId id="7276" r:id="rId2684"/>
    <p:sldId id="7277" r:id="rId2685"/>
    <p:sldId id="7278" r:id="rId2686"/>
    <p:sldId id="7279" r:id="rId2687"/>
    <p:sldId id="7280" r:id="rId2688"/>
    <p:sldId id="7281" r:id="rId2689"/>
    <p:sldId id="7282" r:id="rId2690"/>
    <p:sldId id="7283" r:id="rId2691"/>
    <p:sldId id="7284" r:id="rId2692"/>
    <p:sldId id="7285" r:id="rId2693"/>
    <p:sldId id="7286" r:id="rId2694"/>
    <p:sldId id="7287" r:id="rId2695"/>
    <p:sldId id="7288" r:id="rId2696"/>
    <p:sldId id="7289" r:id="rId2697"/>
    <p:sldId id="7290" r:id="rId2698"/>
    <p:sldId id="7291" r:id="rId2699"/>
    <p:sldId id="7292" r:id="rId2700"/>
    <p:sldId id="7293" r:id="rId2701"/>
    <p:sldId id="7294" r:id="rId2702"/>
    <p:sldId id="7295" r:id="rId2703"/>
    <p:sldId id="7296" r:id="rId2704"/>
    <p:sldId id="7297" r:id="rId2705"/>
    <p:sldId id="7298" r:id="rId2706"/>
    <p:sldId id="7299" r:id="rId2707"/>
    <p:sldId id="7300" r:id="rId2708"/>
    <p:sldId id="7301" r:id="rId2709"/>
    <p:sldId id="7302" r:id="rId2710"/>
    <p:sldId id="7303" r:id="rId2711"/>
    <p:sldId id="7304" r:id="rId2712"/>
    <p:sldId id="7305" r:id="rId2713"/>
    <p:sldId id="7306" r:id="rId2714"/>
    <p:sldId id="7307" r:id="rId2715"/>
    <p:sldId id="7308" r:id="rId2716"/>
    <p:sldId id="7309" r:id="rId2717"/>
    <p:sldId id="7310" r:id="rId2718"/>
    <p:sldId id="7311" r:id="rId2719"/>
    <p:sldId id="7312" r:id="rId2720"/>
    <p:sldId id="7313" r:id="rId2721"/>
    <p:sldId id="7314" r:id="rId2722"/>
    <p:sldId id="7315" r:id="rId2723"/>
    <p:sldId id="7316" r:id="rId2724"/>
    <p:sldId id="7317" r:id="rId2725"/>
    <p:sldId id="7318" r:id="rId2726"/>
    <p:sldId id="7319" r:id="rId2727"/>
    <p:sldId id="3637" r:id="rId2728"/>
    <p:sldId id="7320" r:id="rId2729"/>
    <p:sldId id="7321" r:id="rId2730"/>
    <p:sldId id="7322" r:id="rId2731"/>
    <p:sldId id="7323" r:id="rId2732"/>
    <p:sldId id="7324" r:id="rId2733"/>
    <p:sldId id="7325" r:id="rId2734"/>
    <p:sldId id="7326" r:id="rId2735"/>
    <p:sldId id="7327" r:id="rId2736"/>
    <p:sldId id="7328" r:id="rId2737"/>
    <p:sldId id="7329" r:id="rId2738"/>
    <p:sldId id="7330" r:id="rId2739"/>
    <p:sldId id="7331" r:id="rId2740"/>
    <p:sldId id="7332" r:id="rId2741"/>
    <p:sldId id="7333" r:id="rId2742"/>
    <p:sldId id="7334" r:id="rId2743"/>
    <p:sldId id="7335" r:id="rId2744"/>
    <p:sldId id="7336" r:id="rId2745"/>
    <p:sldId id="7337" r:id="rId2746"/>
    <p:sldId id="7338" r:id="rId2747"/>
    <p:sldId id="7339" r:id="rId2748"/>
    <p:sldId id="7340" r:id="rId2749"/>
    <p:sldId id="7341" r:id="rId2750"/>
    <p:sldId id="7342" r:id="rId2751"/>
    <p:sldId id="7343" r:id="rId2752"/>
    <p:sldId id="7344" r:id="rId2753"/>
    <p:sldId id="7345" r:id="rId2754"/>
    <p:sldId id="7346" r:id="rId2755"/>
    <p:sldId id="7347" r:id="rId2756"/>
    <p:sldId id="7348" r:id="rId2757"/>
    <p:sldId id="7349" r:id="rId2758"/>
    <p:sldId id="7350" r:id="rId2759"/>
    <p:sldId id="7351" r:id="rId2760"/>
    <p:sldId id="7352" r:id="rId2761"/>
    <p:sldId id="7353" r:id="rId2762"/>
    <p:sldId id="7354" r:id="rId2763"/>
    <p:sldId id="7355" r:id="rId2764"/>
    <p:sldId id="7356" r:id="rId2765"/>
    <p:sldId id="7357" r:id="rId2766"/>
    <p:sldId id="7358" r:id="rId2767"/>
    <p:sldId id="7359" r:id="rId2768"/>
    <p:sldId id="7360" r:id="rId2769"/>
    <p:sldId id="7361" r:id="rId2770"/>
    <p:sldId id="7362" r:id="rId2771"/>
    <p:sldId id="7363" r:id="rId2772"/>
    <p:sldId id="7364" r:id="rId2773"/>
    <p:sldId id="7365" r:id="rId2774"/>
    <p:sldId id="7366" r:id="rId2775"/>
    <p:sldId id="7367" r:id="rId2776"/>
    <p:sldId id="7368" r:id="rId2777"/>
    <p:sldId id="7369" r:id="rId2778"/>
    <p:sldId id="7370" r:id="rId2779"/>
    <p:sldId id="7371" r:id="rId2780"/>
    <p:sldId id="7372" r:id="rId2781"/>
    <p:sldId id="7373" r:id="rId2782"/>
    <p:sldId id="7374" r:id="rId2783"/>
    <p:sldId id="7375" r:id="rId2784"/>
    <p:sldId id="7376" r:id="rId2785"/>
    <p:sldId id="7377" r:id="rId2786"/>
    <p:sldId id="7378" r:id="rId2787"/>
    <p:sldId id="7379" r:id="rId2788"/>
    <p:sldId id="7380" r:id="rId2789"/>
    <p:sldId id="7381" r:id="rId2790"/>
    <p:sldId id="7382" r:id="rId2791"/>
    <p:sldId id="7383" r:id="rId2792"/>
    <p:sldId id="7384" r:id="rId2793"/>
    <p:sldId id="7385" r:id="rId2794"/>
    <p:sldId id="7386" r:id="rId2795"/>
    <p:sldId id="7387" r:id="rId2796"/>
    <p:sldId id="7388" r:id="rId2797"/>
    <p:sldId id="7389" r:id="rId2798"/>
    <p:sldId id="7390" r:id="rId2799"/>
    <p:sldId id="7391" r:id="rId2800"/>
    <p:sldId id="7392" r:id="rId2801"/>
    <p:sldId id="7393" r:id="rId2802"/>
    <p:sldId id="7394" r:id="rId2803"/>
    <p:sldId id="7395" r:id="rId2804"/>
    <p:sldId id="7396" r:id="rId2805"/>
    <p:sldId id="7397" r:id="rId2806"/>
    <p:sldId id="7398" r:id="rId2807"/>
    <p:sldId id="7399" r:id="rId2808"/>
    <p:sldId id="7400" r:id="rId2809"/>
    <p:sldId id="7401" r:id="rId2810"/>
    <p:sldId id="7402" r:id="rId2811"/>
    <p:sldId id="7403" r:id="rId2812"/>
    <p:sldId id="7404" r:id="rId2813"/>
    <p:sldId id="7405" r:id="rId2814"/>
    <p:sldId id="7406" r:id="rId2815"/>
    <p:sldId id="7407" r:id="rId2816"/>
    <p:sldId id="7408" r:id="rId2817"/>
    <p:sldId id="7409" r:id="rId2818"/>
    <p:sldId id="7410" r:id="rId2819"/>
    <p:sldId id="7411" r:id="rId2820"/>
    <p:sldId id="7412" r:id="rId2821"/>
    <p:sldId id="7413" r:id="rId2822"/>
    <p:sldId id="7414" r:id="rId2823"/>
    <p:sldId id="7415" r:id="rId2824"/>
    <p:sldId id="7416" r:id="rId2825"/>
    <p:sldId id="7417" r:id="rId2826"/>
    <p:sldId id="7418" r:id="rId2827"/>
    <p:sldId id="7419" r:id="rId2828"/>
    <p:sldId id="7420" r:id="rId2829"/>
    <p:sldId id="7421" r:id="rId2830"/>
    <p:sldId id="7422" r:id="rId2831"/>
    <p:sldId id="7423" r:id="rId2832"/>
    <p:sldId id="7424" r:id="rId2833"/>
    <p:sldId id="7425" r:id="rId2834"/>
    <p:sldId id="7426" r:id="rId2835"/>
    <p:sldId id="7427" r:id="rId2836"/>
    <p:sldId id="7428" r:id="rId2837"/>
    <p:sldId id="7429" r:id="rId2838"/>
    <p:sldId id="7430" r:id="rId2839"/>
    <p:sldId id="7431" r:id="rId2840"/>
    <p:sldId id="7432" r:id="rId2841"/>
    <p:sldId id="7433" r:id="rId2842"/>
    <p:sldId id="7434" r:id="rId2843"/>
    <p:sldId id="7435" r:id="rId2844"/>
    <p:sldId id="7436" r:id="rId2845"/>
    <p:sldId id="7437" r:id="rId2846"/>
    <p:sldId id="7438" r:id="rId2847"/>
    <p:sldId id="7439" r:id="rId2848"/>
    <p:sldId id="7440" r:id="rId2849"/>
    <p:sldId id="7441" r:id="rId2850"/>
    <p:sldId id="7442" r:id="rId2851"/>
    <p:sldId id="7443" r:id="rId2852"/>
    <p:sldId id="7444" r:id="rId2853"/>
    <p:sldId id="7445" r:id="rId2854"/>
    <p:sldId id="7446" r:id="rId2855"/>
    <p:sldId id="7447" r:id="rId2856"/>
    <p:sldId id="7448" r:id="rId2857"/>
    <p:sldId id="7449" r:id="rId2858"/>
    <p:sldId id="7450" r:id="rId2859"/>
    <p:sldId id="7451" r:id="rId2860"/>
    <p:sldId id="7452" r:id="rId2861"/>
    <p:sldId id="7453" r:id="rId2862"/>
    <p:sldId id="7454" r:id="rId2863"/>
    <p:sldId id="7455" r:id="rId2864"/>
    <p:sldId id="7456" r:id="rId2865"/>
    <p:sldId id="7457" r:id="rId2866"/>
    <p:sldId id="7458" r:id="rId2867"/>
    <p:sldId id="7459" r:id="rId2868"/>
    <p:sldId id="7460" r:id="rId2869"/>
    <p:sldId id="7461" r:id="rId2870"/>
    <p:sldId id="7462" r:id="rId2871"/>
    <p:sldId id="7463" r:id="rId2872"/>
    <p:sldId id="7464" r:id="rId2873"/>
    <p:sldId id="7465" r:id="rId2874"/>
    <p:sldId id="7466" r:id="rId2875"/>
    <p:sldId id="7467" r:id="rId2876"/>
    <p:sldId id="7468" r:id="rId2877"/>
    <p:sldId id="7469" r:id="rId2878"/>
    <p:sldId id="7470" r:id="rId2879"/>
    <p:sldId id="7471" r:id="rId2880"/>
    <p:sldId id="7472" r:id="rId2881"/>
    <p:sldId id="7473" r:id="rId2882"/>
    <p:sldId id="7474" r:id="rId2883"/>
    <p:sldId id="7475" r:id="rId2884"/>
    <p:sldId id="7476" r:id="rId2885"/>
    <p:sldId id="7477" r:id="rId2886"/>
    <p:sldId id="7478" r:id="rId2887"/>
    <p:sldId id="7479" r:id="rId2888"/>
    <p:sldId id="7480" r:id="rId2889"/>
    <p:sldId id="7481" r:id="rId2890"/>
    <p:sldId id="7482" r:id="rId2891"/>
    <p:sldId id="7483" r:id="rId2892"/>
    <p:sldId id="7484" r:id="rId2893"/>
    <p:sldId id="7485" r:id="rId2894"/>
    <p:sldId id="7486" r:id="rId2895"/>
    <p:sldId id="7487" r:id="rId2896"/>
    <p:sldId id="7488" r:id="rId2897"/>
    <p:sldId id="7489" r:id="rId2898"/>
    <p:sldId id="7490" r:id="rId2899"/>
    <p:sldId id="7491" r:id="rId2900"/>
    <p:sldId id="7492" r:id="rId2901"/>
    <p:sldId id="7493" r:id="rId2902"/>
    <p:sldId id="7494" r:id="rId2903"/>
    <p:sldId id="7495" r:id="rId2904"/>
    <p:sldId id="7496" r:id="rId2905"/>
    <p:sldId id="7497" r:id="rId2906"/>
    <p:sldId id="7498" r:id="rId2907"/>
    <p:sldId id="7499" r:id="rId2908"/>
    <p:sldId id="7500" r:id="rId2909"/>
    <p:sldId id="7501" r:id="rId2910"/>
    <p:sldId id="7502" r:id="rId2911"/>
    <p:sldId id="7503" r:id="rId2912"/>
    <p:sldId id="7504" r:id="rId2913"/>
    <p:sldId id="7505" r:id="rId2914"/>
    <p:sldId id="3345" r:id="rId2915"/>
    <p:sldId id="3346" r:id="rId2916"/>
    <p:sldId id="3347" r:id="rId2917"/>
    <p:sldId id="3348" r:id="rId2918"/>
    <p:sldId id="3349" r:id="rId2919"/>
    <p:sldId id="3350" r:id="rId2920"/>
    <p:sldId id="3351" r:id="rId2921"/>
    <p:sldId id="3352" r:id="rId2922"/>
    <p:sldId id="3353" r:id="rId2923"/>
    <p:sldId id="3354" r:id="rId2924"/>
    <p:sldId id="3355" r:id="rId2925"/>
    <p:sldId id="3356" r:id="rId2926"/>
    <p:sldId id="3357" r:id="rId2927"/>
    <p:sldId id="3358" r:id="rId2928"/>
    <p:sldId id="3359" r:id="rId2929"/>
    <p:sldId id="3360" r:id="rId2930"/>
    <p:sldId id="3361" r:id="rId2931"/>
    <p:sldId id="3362" r:id="rId2932"/>
    <p:sldId id="3363" r:id="rId2933"/>
    <p:sldId id="3364" r:id="rId2934"/>
    <p:sldId id="3365" r:id="rId2935"/>
    <p:sldId id="3366" r:id="rId2936"/>
    <p:sldId id="3367" r:id="rId2937"/>
    <p:sldId id="3368" r:id="rId2938"/>
    <p:sldId id="3369" r:id="rId2939"/>
    <p:sldId id="3370" r:id="rId2940"/>
    <p:sldId id="7506" r:id="rId2941"/>
    <p:sldId id="7507" r:id="rId2942"/>
    <p:sldId id="1715" r:id="rId2943"/>
    <p:sldId id="1090" r:id="rId2944"/>
    <p:sldId id="3394" r:id="rId2945"/>
    <p:sldId id="3395" r:id="rId2946"/>
    <p:sldId id="3396" r:id="rId2947"/>
    <p:sldId id="3397" r:id="rId2948"/>
    <p:sldId id="3398" r:id="rId2949"/>
    <p:sldId id="3399" r:id="rId2950"/>
    <p:sldId id="3400" r:id="rId2951"/>
    <p:sldId id="3401" r:id="rId2952"/>
    <p:sldId id="3402" r:id="rId2953"/>
    <p:sldId id="3403" r:id="rId2954"/>
    <p:sldId id="3404" r:id="rId2955"/>
    <p:sldId id="7508" r:id="rId2956"/>
    <p:sldId id="3405" r:id="rId2957"/>
    <p:sldId id="7509" r:id="rId2958"/>
    <p:sldId id="7510" r:id="rId2959"/>
    <p:sldId id="7511" r:id="rId2960"/>
    <p:sldId id="7512" r:id="rId2961"/>
    <p:sldId id="3408" r:id="rId2962"/>
    <p:sldId id="3409" r:id="rId2963"/>
    <p:sldId id="7513" r:id="rId2964"/>
    <p:sldId id="3410" r:id="rId2965"/>
    <p:sldId id="3411" r:id="rId2966"/>
    <p:sldId id="3412" r:id="rId2967"/>
    <p:sldId id="3413" r:id="rId2968"/>
    <p:sldId id="3414" r:id="rId2969"/>
    <p:sldId id="3415" r:id="rId2970"/>
    <p:sldId id="7514" r:id="rId2971"/>
    <p:sldId id="7515" r:id="rId2972"/>
    <p:sldId id="7516" r:id="rId2973"/>
    <p:sldId id="7517" r:id="rId2974"/>
    <p:sldId id="7518" r:id="rId2975"/>
    <p:sldId id="3419" r:id="rId2976"/>
    <p:sldId id="3420" r:id="rId2977"/>
    <p:sldId id="7519" r:id="rId2978"/>
    <p:sldId id="7520" r:id="rId2979"/>
    <p:sldId id="7521" r:id="rId2980"/>
    <p:sldId id="7522" r:id="rId2981"/>
    <p:sldId id="7523" r:id="rId2982"/>
    <p:sldId id="7524" r:id="rId2983"/>
    <p:sldId id="7525" r:id="rId2984"/>
    <p:sldId id="7526" r:id="rId2985"/>
    <p:sldId id="7527" r:id="rId2986"/>
    <p:sldId id="7528" r:id="rId2987"/>
    <p:sldId id="7529" r:id="rId2988"/>
    <p:sldId id="7530" r:id="rId2989"/>
    <p:sldId id="7531" r:id="rId2990"/>
    <p:sldId id="7532" r:id="rId2991"/>
    <p:sldId id="7533" r:id="rId2992"/>
    <p:sldId id="7534" r:id="rId2993"/>
    <p:sldId id="7535" r:id="rId2994"/>
    <p:sldId id="7536" r:id="rId2995"/>
    <p:sldId id="7537" r:id="rId2996"/>
    <p:sldId id="7538" r:id="rId2997"/>
    <p:sldId id="7539" r:id="rId2998"/>
    <p:sldId id="7540" r:id="rId2999"/>
    <p:sldId id="7541" r:id="rId3000"/>
    <p:sldId id="7542" r:id="rId3001"/>
    <p:sldId id="7543" r:id="rId3002"/>
    <p:sldId id="7544" r:id="rId3003"/>
    <p:sldId id="7545" r:id="rId3004"/>
    <p:sldId id="7546" r:id="rId3005"/>
    <p:sldId id="7547" r:id="rId3006"/>
    <p:sldId id="7548" r:id="rId3007"/>
    <p:sldId id="7549" r:id="rId3008"/>
    <p:sldId id="7550" r:id="rId3009"/>
    <p:sldId id="7551" r:id="rId3010"/>
    <p:sldId id="7552" r:id="rId3011"/>
    <p:sldId id="7553" r:id="rId3012"/>
    <p:sldId id="7554" r:id="rId3013"/>
    <p:sldId id="7555" r:id="rId3014"/>
    <p:sldId id="7556" r:id="rId3015"/>
    <p:sldId id="7557" r:id="rId3016"/>
    <p:sldId id="7558" r:id="rId3017"/>
    <p:sldId id="7559" r:id="rId3018"/>
    <p:sldId id="7560" r:id="rId3019"/>
    <p:sldId id="7561" r:id="rId3020"/>
    <p:sldId id="7562" r:id="rId3021"/>
    <p:sldId id="7563" r:id="rId3022"/>
    <p:sldId id="7564" r:id="rId3023"/>
    <p:sldId id="7565" r:id="rId3024"/>
    <p:sldId id="7566" r:id="rId3025"/>
    <p:sldId id="7567" r:id="rId3026"/>
    <p:sldId id="7568" r:id="rId3027"/>
    <p:sldId id="7569" r:id="rId3028"/>
    <p:sldId id="7570" r:id="rId3029"/>
    <p:sldId id="7571" r:id="rId3030"/>
    <p:sldId id="7572" r:id="rId3031"/>
    <p:sldId id="7573" r:id="rId3032"/>
    <p:sldId id="7574" r:id="rId3033"/>
    <p:sldId id="7575" r:id="rId3034"/>
    <p:sldId id="7576" r:id="rId3035"/>
    <p:sldId id="7577" r:id="rId3036"/>
    <p:sldId id="7578" r:id="rId3037"/>
    <p:sldId id="7579" r:id="rId3038"/>
    <p:sldId id="7580" r:id="rId3039"/>
    <p:sldId id="7581" r:id="rId3040"/>
    <p:sldId id="7582" r:id="rId3041"/>
    <p:sldId id="7583" r:id="rId3042"/>
    <p:sldId id="7584" r:id="rId3043"/>
    <p:sldId id="7585" r:id="rId3044"/>
    <p:sldId id="7586" r:id="rId3045"/>
    <p:sldId id="7587" r:id="rId3046"/>
    <p:sldId id="7588" r:id="rId3047"/>
    <p:sldId id="7589" r:id="rId3048"/>
    <p:sldId id="7590" r:id="rId3049"/>
    <p:sldId id="7591" r:id="rId3050"/>
    <p:sldId id="7592" r:id="rId3051"/>
    <p:sldId id="7593" r:id="rId3052"/>
    <p:sldId id="7594" r:id="rId3053"/>
    <p:sldId id="7595" r:id="rId3054"/>
    <p:sldId id="7596" r:id="rId3055"/>
    <p:sldId id="7597" r:id="rId3056"/>
    <p:sldId id="7598" r:id="rId3057"/>
    <p:sldId id="7599" r:id="rId3058"/>
    <p:sldId id="7600" r:id="rId3059"/>
    <p:sldId id="7601" r:id="rId3060"/>
    <p:sldId id="7602" r:id="rId3061"/>
    <p:sldId id="7603" r:id="rId3062"/>
    <p:sldId id="7604" r:id="rId3063"/>
    <p:sldId id="7605" r:id="rId3064"/>
    <p:sldId id="7606" r:id="rId3065"/>
    <p:sldId id="7607" r:id="rId3066"/>
    <p:sldId id="7608" r:id="rId3067"/>
    <p:sldId id="7609" r:id="rId3068"/>
    <p:sldId id="7610" r:id="rId3069"/>
    <p:sldId id="263" r:id="rId3070"/>
    <p:sldId id="264" r:id="rId3071"/>
    <p:sldId id="275" r:id="rId3072"/>
    <p:sldId id="276" r:id="rId3073"/>
    <p:sldId id="265" r:id="rId3074"/>
    <p:sldId id="266" r:id="rId3075"/>
    <p:sldId id="267" r:id="rId3076"/>
    <p:sldId id="268" r:id="rId3077"/>
    <p:sldId id="269" r:id="rId3078"/>
    <p:sldId id="270" r:id="rId3079"/>
    <p:sldId id="271" r:id="rId3080"/>
    <p:sldId id="272" r:id="rId3081"/>
    <p:sldId id="273" r:id="rId3082"/>
    <p:sldId id="277" r:id="rId3083"/>
    <p:sldId id="278" r:id="rId3084"/>
    <p:sldId id="325" r:id="rId3085"/>
    <p:sldId id="326" r:id="rId3086"/>
    <p:sldId id="327" r:id="rId3087"/>
    <p:sldId id="328" r:id="rId3088"/>
    <p:sldId id="329" r:id="rId3089"/>
    <p:sldId id="330" r:id="rId3090"/>
    <p:sldId id="331" r:id="rId3091"/>
    <p:sldId id="332" r:id="rId3092"/>
    <p:sldId id="333" r:id="rId3093"/>
    <p:sldId id="334" r:id="rId3094"/>
    <p:sldId id="335" r:id="rId3095"/>
    <p:sldId id="336" r:id="rId3096"/>
    <p:sldId id="337" r:id="rId3097"/>
    <p:sldId id="338" r:id="rId3098"/>
    <p:sldId id="339" r:id="rId3099"/>
    <p:sldId id="340" r:id="rId3100"/>
    <p:sldId id="341" r:id="rId3101"/>
    <p:sldId id="342" r:id="rId3102"/>
    <p:sldId id="343" r:id="rId3103"/>
    <p:sldId id="344" r:id="rId3104"/>
    <p:sldId id="345" r:id="rId3105"/>
    <p:sldId id="346" r:id="rId3106"/>
    <p:sldId id="347" r:id="rId3107"/>
    <p:sldId id="324" r:id="rId3108"/>
    <p:sldId id="348" r:id="rId3109"/>
    <p:sldId id="349" r:id="rId3110"/>
    <p:sldId id="350" r:id="rId3111"/>
    <p:sldId id="351" r:id="rId3112"/>
    <p:sldId id="352" r:id="rId3113"/>
    <p:sldId id="353" r:id="rId3114"/>
    <p:sldId id="354" r:id="rId3115"/>
    <p:sldId id="355" r:id="rId3116"/>
    <p:sldId id="356" r:id="rId3117"/>
    <p:sldId id="357" r:id="rId3118"/>
    <p:sldId id="358" r:id="rId3119"/>
    <p:sldId id="359" r:id="rId3120"/>
    <p:sldId id="360" r:id="rId3121"/>
    <p:sldId id="361" r:id="rId3122"/>
    <p:sldId id="362" r:id="rId3123"/>
    <p:sldId id="363" r:id="rId3124"/>
    <p:sldId id="364" r:id="rId3125"/>
    <p:sldId id="365" r:id="rId3126"/>
    <p:sldId id="366" r:id="rId3127"/>
    <p:sldId id="367" r:id="rId3128"/>
    <p:sldId id="368" r:id="rId3129"/>
    <p:sldId id="369" r:id="rId3130"/>
    <p:sldId id="370" r:id="rId3131"/>
    <p:sldId id="371" r:id="rId3132"/>
    <p:sldId id="372" r:id="rId3133"/>
    <p:sldId id="373" r:id="rId3134"/>
    <p:sldId id="374" r:id="rId3135"/>
    <p:sldId id="375" r:id="rId3136"/>
    <p:sldId id="376" r:id="rId3137"/>
    <p:sldId id="377" r:id="rId3138"/>
    <p:sldId id="378" r:id="rId3139"/>
    <p:sldId id="259" r:id="rId3140"/>
    <p:sldId id="7611" r:id="rId3141"/>
    <p:sldId id="7612" r:id="rId3142"/>
    <p:sldId id="7613" r:id="rId3143"/>
    <p:sldId id="379" r:id="rId3144"/>
    <p:sldId id="380" r:id="rId3145"/>
    <p:sldId id="381" r:id="rId3146"/>
    <p:sldId id="382" r:id="rId3147"/>
    <p:sldId id="383" r:id="rId3148"/>
    <p:sldId id="384" r:id="rId3149"/>
    <p:sldId id="385" r:id="rId3150"/>
    <p:sldId id="386" r:id="rId3151"/>
    <p:sldId id="387" r:id="rId3152"/>
    <p:sldId id="388" r:id="rId3153"/>
    <p:sldId id="389" r:id="rId3154"/>
    <p:sldId id="390" r:id="rId3155"/>
    <p:sldId id="391" r:id="rId3156"/>
    <p:sldId id="392" r:id="rId3157"/>
    <p:sldId id="393" r:id="rId3158"/>
    <p:sldId id="394" r:id="rId3159"/>
    <p:sldId id="395" r:id="rId3160"/>
    <p:sldId id="396" r:id="rId3161"/>
    <p:sldId id="397" r:id="rId3162"/>
    <p:sldId id="398" r:id="rId3163"/>
    <p:sldId id="399" r:id="rId3164"/>
    <p:sldId id="400" r:id="rId3165"/>
    <p:sldId id="401" r:id="rId3166"/>
    <p:sldId id="402" r:id="rId3167"/>
    <p:sldId id="403" r:id="rId3168"/>
    <p:sldId id="404" r:id="rId3169"/>
    <p:sldId id="405" r:id="rId3170"/>
    <p:sldId id="406" r:id="rId3171"/>
    <p:sldId id="407" r:id="rId3172"/>
    <p:sldId id="408" r:id="rId3173"/>
    <p:sldId id="409" r:id="rId3174"/>
    <p:sldId id="410" r:id="rId3175"/>
    <p:sldId id="411" r:id="rId3176"/>
    <p:sldId id="412" r:id="rId3177"/>
    <p:sldId id="413" r:id="rId3178"/>
    <p:sldId id="414" r:id="rId3179"/>
    <p:sldId id="415" r:id="rId3180"/>
    <p:sldId id="416" r:id="rId3181"/>
    <p:sldId id="417" r:id="rId3182"/>
    <p:sldId id="418" r:id="rId3183"/>
    <p:sldId id="419" r:id="rId3184"/>
    <p:sldId id="420" r:id="rId3185"/>
    <p:sldId id="421" r:id="rId3186"/>
    <p:sldId id="422" r:id="rId3187"/>
    <p:sldId id="423" r:id="rId3188"/>
    <p:sldId id="424" r:id="rId3189"/>
    <p:sldId id="425" r:id="rId3190"/>
    <p:sldId id="426" r:id="rId3191"/>
    <p:sldId id="427" r:id="rId3192"/>
    <p:sldId id="428" r:id="rId3193"/>
    <p:sldId id="429" r:id="rId3194"/>
    <p:sldId id="430" r:id="rId3195"/>
    <p:sldId id="431" r:id="rId3196"/>
    <p:sldId id="432" r:id="rId3197"/>
    <p:sldId id="433" r:id="rId3198"/>
    <p:sldId id="434" r:id="rId3199"/>
    <p:sldId id="435" r:id="rId3200"/>
    <p:sldId id="436" r:id="rId3201"/>
    <p:sldId id="437" r:id="rId3202"/>
    <p:sldId id="7614" r:id="rId3203"/>
    <p:sldId id="7615" r:id="rId3204"/>
    <p:sldId id="7616" r:id="rId3205"/>
    <p:sldId id="7617" r:id="rId3206"/>
    <p:sldId id="7618" r:id="rId3207"/>
    <p:sldId id="7619" r:id="rId3208"/>
    <p:sldId id="7620" r:id="rId3209"/>
    <p:sldId id="7621" r:id="rId3210"/>
    <p:sldId id="7622" r:id="rId3211"/>
    <p:sldId id="7623" r:id="rId3212"/>
    <p:sldId id="7624" r:id="rId3213"/>
    <p:sldId id="7625" r:id="rId3214"/>
    <p:sldId id="7626" r:id="rId3215"/>
    <p:sldId id="7627" r:id="rId3216"/>
    <p:sldId id="7628" r:id="rId3217"/>
    <p:sldId id="7629" r:id="rId3218"/>
    <p:sldId id="7630" r:id="rId3219"/>
    <p:sldId id="7631" r:id="rId3220"/>
    <p:sldId id="7632" r:id="rId3221"/>
    <p:sldId id="7633" r:id="rId3222"/>
    <p:sldId id="7634" r:id="rId3223"/>
    <p:sldId id="7635" r:id="rId3224"/>
    <p:sldId id="7636" r:id="rId3225"/>
    <p:sldId id="7637" r:id="rId3226"/>
    <p:sldId id="7638" r:id="rId3227"/>
    <p:sldId id="7639" r:id="rId3228"/>
    <p:sldId id="7640" r:id="rId3229"/>
    <p:sldId id="7641" r:id="rId3230"/>
    <p:sldId id="7642" r:id="rId3231"/>
    <p:sldId id="7643" r:id="rId3232"/>
    <p:sldId id="7644" r:id="rId3233"/>
    <p:sldId id="7645" r:id="rId3234"/>
    <p:sldId id="7646" r:id="rId3235"/>
    <p:sldId id="7647" r:id="rId3236"/>
    <p:sldId id="7648" r:id="rId3237"/>
    <p:sldId id="7649" r:id="rId3238"/>
    <p:sldId id="7650" r:id="rId3239"/>
    <p:sldId id="7651" r:id="rId3240"/>
    <p:sldId id="7652" r:id="rId3241"/>
    <p:sldId id="7653" r:id="rId3242"/>
    <p:sldId id="7654" r:id="rId3243"/>
    <p:sldId id="7655" r:id="rId3244"/>
    <p:sldId id="7656" r:id="rId3245"/>
    <p:sldId id="7657" r:id="rId3246"/>
    <p:sldId id="7658" r:id="rId3247"/>
    <p:sldId id="7659" r:id="rId3248"/>
    <p:sldId id="7660" r:id="rId3249"/>
    <p:sldId id="7661" r:id="rId3250"/>
    <p:sldId id="7662" r:id="rId3251"/>
    <p:sldId id="7663" r:id="rId3252"/>
    <p:sldId id="7664" r:id="rId3253"/>
    <p:sldId id="7665" r:id="rId3254"/>
    <p:sldId id="7666" r:id="rId3255"/>
    <p:sldId id="7667" r:id="rId3256"/>
    <p:sldId id="7668" r:id="rId3257"/>
    <p:sldId id="7669" r:id="rId3258"/>
    <p:sldId id="7670" r:id="rId3259"/>
    <p:sldId id="7671" r:id="rId3260"/>
    <p:sldId id="7672" r:id="rId3261"/>
    <p:sldId id="7673" r:id="rId3262"/>
    <p:sldId id="7674" r:id="rId3263"/>
    <p:sldId id="7675" r:id="rId3264"/>
    <p:sldId id="7676" r:id="rId3265"/>
    <p:sldId id="7677" r:id="rId3266"/>
    <p:sldId id="7678" r:id="rId3267"/>
    <p:sldId id="7679" r:id="rId3268"/>
    <p:sldId id="7680" r:id="rId3269"/>
    <p:sldId id="7681" r:id="rId3270"/>
    <p:sldId id="7682" r:id="rId3271"/>
    <p:sldId id="7683" r:id="rId3272"/>
    <p:sldId id="7684" r:id="rId3273"/>
    <p:sldId id="7685" r:id="rId3274"/>
    <p:sldId id="7686" r:id="rId3275"/>
    <p:sldId id="7687" r:id="rId3276"/>
    <p:sldId id="7688" r:id="rId3277"/>
    <p:sldId id="7689" r:id="rId3278"/>
    <p:sldId id="7690" r:id="rId3279"/>
    <p:sldId id="7691" r:id="rId3280"/>
    <p:sldId id="7692" r:id="rId3281"/>
    <p:sldId id="7693" r:id="rId3282"/>
    <p:sldId id="7694" r:id="rId3283"/>
    <p:sldId id="7695" r:id="rId3284"/>
    <p:sldId id="7696" r:id="rId3285"/>
    <p:sldId id="7697" r:id="rId3286"/>
    <p:sldId id="7698" r:id="rId3287"/>
    <p:sldId id="7699" r:id="rId3288"/>
    <p:sldId id="7700" r:id="rId3289"/>
    <p:sldId id="7701" r:id="rId3290"/>
    <p:sldId id="7702" r:id="rId3291"/>
    <p:sldId id="7703" r:id="rId3292"/>
    <p:sldId id="7704" r:id="rId3293"/>
    <p:sldId id="7705" r:id="rId3294"/>
    <p:sldId id="7706" r:id="rId3295"/>
    <p:sldId id="7707" r:id="rId3296"/>
    <p:sldId id="7708" r:id="rId3297"/>
    <p:sldId id="7709" r:id="rId3298"/>
    <p:sldId id="7710" r:id="rId3299"/>
    <p:sldId id="7711" r:id="rId3300"/>
  </p:sldIdLst>
  <p:sldSz cx="12192000" cy="6858000"/>
  <p:notesSz cx="6858000" cy="9144000"/>
  <p:embeddedFontLst>
    <p:embeddedFont>
      <p:font typeface="Abbas" panose="02000000000000000000" pitchFamily="2" charset="-78"/>
      <p:regular r:id="rId3302"/>
    </p:embeddedFont>
    <p:embeddedFont>
      <p:font typeface="Arabic Typesetting" panose="03020402040406030203" pitchFamily="66" charset="-78"/>
      <p:regular r:id="rId3303"/>
    </p:embeddedFont>
    <p:embeddedFont>
      <p:font typeface="Sakkal Majalla" panose="02000000000000000000" pitchFamily="2" charset="-78"/>
      <p:regular r:id="rId3304"/>
      <p:bold r:id="rId3305"/>
    </p:embeddedFont>
    <p:embeddedFont>
      <p:font typeface="Trebuchet MS" panose="020B0703020202090204" pitchFamily="34" charset="0"/>
      <p:regular r:id="rId3306"/>
      <p:bold r:id="rId3307"/>
      <p:italic r:id="rId3308"/>
      <p:boldItalic r:id="rId33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47" autoAdjust="0"/>
    <p:restoredTop sz="96247" autoAdjust="0"/>
  </p:normalViewPr>
  <p:slideViewPr>
    <p:cSldViewPr showGuides="1">
      <p:cViewPr varScale="1">
        <p:scale>
          <a:sx n="180" d="100"/>
          <a:sy n="180" d="100"/>
        </p:scale>
        <p:origin x="224" y="5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3042" Type="http://schemas.openxmlformats.org/officeDocument/2006/relationships/slide" Target="slides/slide3041.xml"/><Relationship Id="rId170" Type="http://schemas.openxmlformats.org/officeDocument/2006/relationships/slide" Target="slides/slide169.xml"/><Relationship Id="rId987" Type="http://schemas.openxmlformats.org/officeDocument/2006/relationships/slide" Target="slides/slide986.xml"/><Relationship Id="rId2668" Type="http://schemas.openxmlformats.org/officeDocument/2006/relationships/slide" Target="slides/slide2667.xml"/><Relationship Id="rId2875" Type="http://schemas.openxmlformats.org/officeDocument/2006/relationships/slide" Target="slides/slide2874.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2942" Type="http://schemas.openxmlformats.org/officeDocument/2006/relationships/slide" Target="slides/slide2941.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497" Type="http://schemas.openxmlformats.org/officeDocument/2006/relationships/slide" Target="slides/slide496.xml"/><Relationship Id="rId2178" Type="http://schemas.openxmlformats.org/officeDocument/2006/relationships/slide" Target="slides/slide2177.xml"/><Relationship Id="rId2385" Type="http://schemas.openxmlformats.org/officeDocument/2006/relationships/slide" Target="slides/slide2384.xml"/><Relationship Id="rId3229" Type="http://schemas.openxmlformats.org/officeDocument/2006/relationships/slide" Target="slides/slide3228.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1054" Type="http://schemas.openxmlformats.org/officeDocument/2006/relationships/slide" Target="slides/slide1053.xml"/><Relationship Id="rId1261" Type="http://schemas.openxmlformats.org/officeDocument/2006/relationships/slide" Target="slides/slide1260.xml"/><Relationship Id="rId2105" Type="http://schemas.openxmlformats.org/officeDocument/2006/relationships/slide" Target="slides/slide2104.xml"/><Relationship Id="rId2312" Type="http://schemas.openxmlformats.org/officeDocument/2006/relationships/slide" Target="slides/slide2311.xml"/><Relationship Id="rId1121" Type="http://schemas.openxmlformats.org/officeDocument/2006/relationships/slide" Target="slides/slide1120.xml"/><Relationship Id="rId3086" Type="http://schemas.openxmlformats.org/officeDocument/2006/relationships/slide" Target="slides/slide3085.xml"/><Relationship Id="rId3293" Type="http://schemas.openxmlformats.org/officeDocument/2006/relationships/slide" Target="slides/slide3292.xml"/><Relationship Id="rId1938" Type="http://schemas.openxmlformats.org/officeDocument/2006/relationships/slide" Target="slides/slide1937.xml"/><Relationship Id="rId3153" Type="http://schemas.openxmlformats.org/officeDocument/2006/relationships/slide" Target="slides/slide3152.xml"/><Relationship Id="rId281" Type="http://schemas.openxmlformats.org/officeDocument/2006/relationships/slide" Target="slides/slide280.xml"/><Relationship Id="rId3013" Type="http://schemas.openxmlformats.org/officeDocument/2006/relationships/slide" Target="slides/slide3012.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779" Type="http://schemas.openxmlformats.org/officeDocument/2006/relationships/slide" Target="slides/slide2778.xml"/><Relationship Id="rId2986" Type="http://schemas.openxmlformats.org/officeDocument/2006/relationships/slide" Target="slides/slide2985.xml"/><Relationship Id="rId958" Type="http://schemas.openxmlformats.org/officeDocument/2006/relationships/slide" Target="slides/slide957.xml"/><Relationship Id="rId1588" Type="http://schemas.openxmlformats.org/officeDocument/2006/relationships/slide" Target="slides/slide1587.xml"/><Relationship Id="rId1795" Type="http://schemas.openxmlformats.org/officeDocument/2006/relationships/slide" Target="slides/slide1794.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655" Type="http://schemas.openxmlformats.org/officeDocument/2006/relationships/slide" Target="slides/slide1654.xml"/><Relationship Id="rId2706" Type="http://schemas.openxmlformats.org/officeDocument/2006/relationships/slide" Target="slides/slide2705.xml"/><Relationship Id="rId1308" Type="http://schemas.openxmlformats.org/officeDocument/2006/relationships/slide" Target="slides/slide130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289" Type="http://schemas.openxmlformats.org/officeDocument/2006/relationships/slide" Target="slides/slide2288.xml"/><Relationship Id="rId2496" Type="http://schemas.openxmlformats.org/officeDocument/2006/relationships/slide" Target="slides/slide2495.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3197" Type="http://schemas.openxmlformats.org/officeDocument/2006/relationships/slide" Target="slides/slide3196.xml"/><Relationship Id="rId3057" Type="http://schemas.openxmlformats.org/officeDocument/2006/relationships/slide" Target="slides/slide3056.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392" Type="http://schemas.openxmlformats.org/officeDocument/2006/relationships/slide" Target="slides/slide391.xml"/><Relationship Id="rId2073" Type="http://schemas.openxmlformats.org/officeDocument/2006/relationships/slide" Target="slides/slide2072.xml"/><Relationship Id="rId2280" Type="http://schemas.openxmlformats.org/officeDocument/2006/relationships/slide" Target="slides/slide2279.xml"/><Relationship Id="rId3124" Type="http://schemas.openxmlformats.org/officeDocument/2006/relationships/slide" Target="slides/slide3123.xml"/><Relationship Id="rId252" Type="http://schemas.openxmlformats.org/officeDocument/2006/relationships/slide" Target="slides/slide251.xml"/><Relationship Id="rId2140" Type="http://schemas.openxmlformats.org/officeDocument/2006/relationships/slide" Target="slides/slide2139.xml"/><Relationship Id="rId112" Type="http://schemas.openxmlformats.org/officeDocument/2006/relationships/slide" Target="slides/slide111.xml"/><Relationship Id="rId1699" Type="http://schemas.openxmlformats.org/officeDocument/2006/relationships/slide" Target="slides/slide1698.xml"/><Relationship Id="rId2000" Type="http://schemas.openxmlformats.org/officeDocument/2006/relationships/slide" Target="slides/slide1999.xml"/><Relationship Id="rId2957" Type="http://schemas.openxmlformats.org/officeDocument/2006/relationships/slide" Target="slides/slide2956.xml"/><Relationship Id="rId929" Type="http://schemas.openxmlformats.org/officeDocument/2006/relationships/slide" Target="slides/slide928.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327" Type="http://schemas.openxmlformats.org/officeDocument/2006/relationships/slide" Target="slides/slide2326.xml"/><Relationship Id="rId2881" Type="http://schemas.openxmlformats.org/officeDocument/2006/relationships/slide" Target="slides/slide288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2534" Type="http://schemas.openxmlformats.org/officeDocument/2006/relationships/slide" Target="slides/slide2533.xml"/><Relationship Id="rId2741" Type="http://schemas.openxmlformats.org/officeDocument/2006/relationships/slide" Target="slides/slide2740.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3168" Type="http://schemas.openxmlformats.org/officeDocument/2006/relationships/slide" Target="slides/slide3167.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3028" Type="http://schemas.openxmlformats.org/officeDocument/2006/relationships/slide" Target="slides/slide3027.xml"/><Relationship Id="rId3235" Type="http://schemas.openxmlformats.org/officeDocument/2006/relationships/slide" Target="slides/slide3234.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3302" Type="http://schemas.openxmlformats.org/officeDocument/2006/relationships/font" Target="fonts/font1.fntdata"/><Relationship Id="rId223" Type="http://schemas.openxmlformats.org/officeDocument/2006/relationships/slide" Target="slides/slide222.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1877" Type="http://schemas.openxmlformats.org/officeDocument/2006/relationships/slide" Target="slides/slide1876.xml"/><Relationship Id="rId2928" Type="http://schemas.openxmlformats.org/officeDocument/2006/relationships/slide" Target="slides/slide2927.xml"/><Relationship Id="rId1737" Type="http://schemas.openxmlformats.org/officeDocument/2006/relationships/slide" Target="slides/slide1736.xml"/><Relationship Id="rId1944" Type="http://schemas.openxmlformats.org/officeDocument/2006/relationships/slide" Target="slides/slide1943.xml"/><Relationship Id="rId3092" Type="http://schemas.openxmlformats.org/officeDocument/2006/relationships/slide" Target="slides/slide3091.xml"/><Relationship Id="rId29" Type="http://schemas.openxmlformats.org/officeDocument/2006/relationships/slide" Target="slides/slide28.xml"/><Relationship Id="rId1804" Type="http://schemas.openxmlformats.org/officeDocument/2006/relationships/slide" Target="slides/slide1803.xml"/><Relationship Id="rId897" Type="http://schemas.openxmlformats.org/officeDocument/2006/relationships/slide" Target="slides/slide896.xml"/><Relationship Id="rId2578" Type="http://schemas.openxmlformats.org/officeDocument/2006/relationships/slide" Target="slides/slide2577.xml"/><Relationship Id="rId2785" Type="http://schemas.openxmlformats.org/officeDocument/2006/relationships/slide" Target="slides/slide2784.xml"/><Relationship Id="rId2992" Type="http://schemas.openxmlformats.org/officeDocument/2006/relationships/slide" Target="slides/slide299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3279" Type="http://schemas.openxmlformats.org/officeDocument/2006/relationships/slide" Target="slides/slide3278.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3139" Type="http://schemas.openxmlformats.org/officeDocument/2006/relationships/slide" Target="slides/slide3138.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2362" Type="http://schemas.openxmlformats.org/officeDocument/2006/relationships/slide" Target="slides/slide2361.xml"/><Relationship Id="rId3206" Type="http://schemas.openxmlformats.org/officeDocument/2006/relationships/slide" Target="slides/slide3205.xml"/><Relationship Id="rId334" Type="http://schemas.openxmlformats.org/officeDocument/2006/relationships/slide" Target="slides/slide333.xml"/><Relationship Id="rId541" Type="http://schemas.openxmlformats.org/officeDocument/2006/relationships/slide" Target="slides/slide540.xml"/><Relationship Id="rId1171" Type="http://schemas.openxmlformats.org/officeDocument/2006/relationships/slide" Target="slides/slide1170.xml"/><Relationship Id="rId2015" Type="http://schemas.openxmlformats.org/officeDocument/2006/relationships/slide" Target="slides/slide2014.xml"/><Relationship Id="rId2222" Type="http://schemas.openxmlformats.org/officeDocument/2006/relationships/slide" Target="slides/slide2221.xml"/><Relationship Id="rId401" Type="http://schemas.openxmlformats.org/officeDocument/2006/relationships/slide" Target="slides/slide400.xml"/><Relationship Id="rId1031" Type="http://schemas.openxmlformats.org/officeDocument/2006/relationships/slide" Target="slides/slide1030.xml"/><Relationship Id="rId1988" Type="http://schemas.openxmlformats.org/officeDocument/2006/relationships/slide" Target="slides/slide1987.xml"/><Relationship Id="rId1848" Type="http://schemas.openxmlformats.org/officeDocument/2006/relationships/slide" Target="slides/slide1847.xml"/><Relationship Id="rId3063" Type="http://schemas.openxmlformats.org/officeDocument/2006/relationships/slide" Target="slides/slide3062.xml"/><Relationship Id="rId3270" Type="http://schemas.openxmlformats.org/officeDocument/2006/relationships/slide" Target="slides/slide3269.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3130" Type="http://schemas.openxmlformats.org/officeDocument/2006/relationships/slide" Target="slides/slide3129.xml"/><Relationship Id="rId2689" Type="http://schemas.openxmlformats.org/officeDocument/2006/relationships/slide" Target="slides/slide2688.xml"/><Relationship Id="rId2896" Type="http://schemas.openxmlformats.org/officeDocument/2006/relationships/slide" Target="slides/slide2895.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756" Type="http://schemas.openxmlformats.org/officeDocument/2006/relationships/slide" Target="slides/slide2755.xml"/><Relationship Id="rId2963" Type="http://schemas.openxmlformats.org/officeDocument/2006/relationships/slide" Target="slides/slide2962.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2199" Type="http://schemas.openxmlformats.org/officeDocument/2006/relationships/slide" Target="slides/slide2198.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305" Type="http://schemas.openxmlformats.org/officeDocument/2006/relationships/slide" Target="slides/slide304.xml"/><Relationship Id="rId512" Type="http://schemas.openxmlformats.org/officeDocument/2006/relationships/slide" Target="slides/slide511.xml"/><Relationship Id="rId1142" Type="http://schemas.openxmlformats.org/officeDocument/2006/relationships/slide" Target="slides/slide1141.xml"/><Relationship Id="rId2400" Type="http://schemas.openxmlformats.org/officeDocument/2006/relationships/slide" Target="slides/slide2399.xml"/><Relationship Id="rId1002" Type="http://schemas.openxmlformats.org/officeDocument/2006/relationships/slide" Target="slides/slide1001.xml"/><Relationship Id="rId1959" Type="http://schemas.openxmlformats.org/officeDocument/2006/relationships/slide" Target="slides/slide1958.xml"/><Relationship Id="rId3174" Type="http://schemas.openxmlformats.org/officeDocument/2006/relationships/slide" Target="slides/slide3173.xml"/><Relationship Id="rId1819" Type="http://schemas.openxmlformats.org/officeDocument/2006/relationships/slide" Target="slides/slide1818.xml"/><Relationship Id="rId2190" Type="http://schemas.openxmlformats.org/officeDocument/2006/relationships/slide" Target="slides/slide2189.xml"/><Relationship Id="rId3034" Type="http://schemas.openxmlformats.org/officeDocument/2006/relationships/slide" Target="slides/slide3033.xml"/><Relationship Id="rId3241" Type="http://schemas.openxmlformats.org/officeDocument/2006/relationships/slide" Target="slides/slide3240.xml"/><Relationship Id="rId162" Type="http://schemas.openxmlformats.org/officeDocument/2006/relationships/slide" Target="slides/slide161.xml"/><Relationship Id="rId2050" Type="http://schemas.openxmlformats.org/officeDocument/2006/relationships/slide" Target="slides/slide2049.xml"/><Relationship Id="rId3101" Type="http://schemas.openxmlformats.org/officeDocument/2006/relationships/slide" Target="slides/slide3100.xml"/><Relationship Id="rId979" Type="http://schemas.openxmlformats.org/officeDocument/2006/relationships/slide" Target="slides/slide978.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2934" Type="http://schemas.openxmlformats.org/officeDocument/2006/relationships/slide" Target="slides/slide2933.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2651" Type="http://schemas.openxmlformats.org/officeDocument/2006/relationships/slide" Target="slides/slide2650.xml"/><Relationship Id="rId623" Type="http://schemas.openxmlformats.org/officeDocument/2006/relationships/slide" Target="slides/slide622.xml"/><Relationship Id="rId830" Type="http://schemas.openxmlformats.org/officeDocument/2006/relationships/slide" Target="slides/slide829.xml"/><Relationship Id="rId1460" Type="http://schemas.openxmlformats.org/officeDocument/2006/relationships/slide" Target="slides/slide1459.xml"/><Relationship Id="rId2304" Type="http://schemas.openxmlformats.org/officeDocument/2006/relationships/slide" Target="slides/slide2303.xml"/><Relationship Id="rId2511" Type="http://schemas.openxmlformats.org/officeDocument/2006/relationships/slide" Target="slides/slide2510.xml"/><Relationship Id="rId1113" Type="http://schemas.openxmlformats.org/officeDocument/2006/relationships/slide" Target="slides/slide1112.xml"/><Relationship Id="rId1320" Type="http://schemas.openxmlformats.org/officeDocument/2006/relationships/slide" Target="slides/slide1319.xml"/><Relationship Id="rId3078" Type="http://schemas.openxmlformats.org/officeDocument/2006/relationships/slide" Target="slides/slide3077.xml"/><Relationship Id="rId3285" Type="http://schemas.openxmlformats.org/officeDocument/2006/relationships/slide" Target="slides/slide3284.xml"/><Relationship Id="rId2094" Type="http://schemas.openxmlformats.org/officeDocument/2006/relationships/slide" Target="slides/slide2093.xml"/><Relationship Id="rId3145" Type="http://schemas.openxmlformats.org/officeDocument/2006/relationships/slide" Target="slides/slide3144.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3005" Type="http://schemas.openxmlformats.org/officeDocument/2006/relationships/slide" Target="slides/slide3004.xml"/><Relationship Id="rId3212" Type="http://schemas.openxmlformats.org/officeDocument/2006/relationships/slide" Target="slides/slide3211.xml"/><Relationship Id="rId133" Type="http://schemas.openxmlformats.org/officeDocument/2006/relationships/slide" Target="slides/slide132.xml"/><Relationship Id="rId340" Type="http://schemas.openxmlformats.org/officeDocument/2006/relationships/slide" Target="slides/slide339.xml"/><Relationship Id="rId2021" Type="http://schemas.openxmlformats.org/officeDocument/2006/relationships/slide" Target="slides/slide2020.xml"/><Relationship Id="rId200" Type="http://schemas.openxmlformats.org/officeDocument/2006/relationships/slide" Target="slides/slide199.xml"/><Relationship Id="rId2978" Type="http://schemas.openxmlformats.org/officeDocument/2006/relationships/slide" Target="slides/slide2977.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647" Type="http://schemas.openxmlformats.org/officeDocument/2006/relationships/slide" Target="slides/slide1646.xml"/><Relationship Id="rId1854" Type="http://schemas.openxmlformats.org/officeDocument/2006/relationships/slide" Target="slides/slide1853.xml"/><Relationship Id="rId2905" Type="http://schemas.openxmlformats.org/officeDocument/2006/relationships/slide" Target="slides/slide2904.xml"/><Relationship Id="rId1507" Type="http://schemas.openxmlformats.org/officeDocument/2006/relationships/slide" Target="slides/slide1506.xml"/><Relationship Id="rId1714" Type="http://schemas.openxmlformats.org/officeDocument/2006/relationships/slide" Target="slides/slide1713.xml"/><Relationship Id="rId1921" Type="http://schemas.openxmlformats.org/officeDocument/2006/relationships/slide" Target="slides/slide1920.xml"/><Relationship Id="rId2488" Type="http://schemas.openxmlformats.org/officeDocument/2006/relationships/slide" Target="slides/slide2487.xml"/><Relationship Id="rId1297" Type="http://schemas.openxmlformats.org/officeDocument/2006/relationships/slide" Target="slides/slide1296.xml"/><Relationship Id="rId2695" Type="http://schemas.openxmlformats.org/officeDocument/2006/relationships/slide" Target="slides/slide2694.xml"/><Relationship Id="rId667" Type="http://schemas.openxmlformats.org/officeDocument/2006/relationships/slide" Target="slides/slide666.xml"/><Relationship Id="rId874" Type="http://schemas.openxmlformats.org/officeDocument/2006/relationships/slide" Target="slides/slide873.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3189" Type="http://schemas.openxmlformats.org/officeDocument/2006/relationships/slide" Target="slides/slide3188.xml"/><Relationship Id="rId3049" Type="http://schemas.openxmlformats.org/officeDocument/2006/relationships/slide" Target="slides/slide3048.xml"/><Relationship Id="rId3256" Type="http://schemas.openxmlformats.org/officeDocument/2006/relationships/slide" Target="slides/slide3255.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3116" Type="http://schemas.openxmlformats.org/officeDocument/2006/relationships/slide" Target="slides/slide3115.xml"/><Relationship Id="rId244" Type="http://schemas.openxmlformats.org/officeDocument/2006/relationships/slide" Target="slides/slide243.xml"/><Relationship Id="rId1081" Type="http://schemas.openxmlformats.org/officeDocument/2006/relationships/slide" Target="slides/slide1080.xml"/><Relationship Id="rId451" Type="http://schemas.openxmlformats.org/officeDocument/2006/relationships/slide" Target="slides/slide450.xml"/><Relationship Id="rId2132" Type="http://schemas.openxmlformats.org/officeDocument/2006/relationships/slide" Target="slides/slide2131.xml"/><Relationship Id="rId104" Type="http://schemas.openxmlformats.org/officeDocument/2006/relationships/slide" Target="slides/slide103.xml"/><Relationship Id="rId311" Type="http://schemas.openxmlformats.org/officeDocument/2006/relationships/slide" Target="slides/slide310.xml"/><Relationship Id="rId1898" Type="http://schemas.openxmlformats.org/officeDocument/2006/relationships/slide" Target="slides/slide1897.xml"/><Relationship Id="rId2949" Type="http://schemas.openxmlformats.org/officeDocument/2006/relationships/slide" Target="slides/slide2948.xml"/><Relationship Id="rId1758" Type="http://schemas.openxmlformats.org/officeDocument/2006/relationships/slide" Target="slides/slide1757.xml"/><Relationship Id="rId2809" Type="http://schemas.openxmlformats.org/officeDocument/2006/relationships/slide" Target="slides/slide2808.xml"/><Relationship Id="rId1965" Type="http://schemas.openxmlformats.org/officeDocument/2006/relationships/slide" Target="slides/slide1964.xml"/><Relationship Id="rId3180" Type="http://schemas.openxmlformats.org/officeDocument/2006/relationships/slide" Target="slides/slide3179.xml"/><Relationship Id="rId1618" Type="http://schemas.openxmlformats.org/officeDocument/2006/relationships/slide" Target="slides/slide1617.xml"/><Relationship Id="rId1825" Type="http://schemas.openxmlformats.org/officeDocument/2006/relationships/slide" Target="slides/slide1824.xml"/><Relationship Id="rId3040" Type="http://schemas.openxmlformats.org/officeDocument/2006/relationships/slide" Target="slides/slide3039.xml"/><Relationship Id="rId2599" Type="http://schemas.openxmlformats.org/officeDocument/2006/relationships/slide" Target="slides/slide2598.xml"/><Relationship Id="rId778" Type="http://schemas.openxmlformats.org/officeDocument/2006/relationships/slide" Target="slides/slide777.xml"/><Relationship Id="rId985" Type="http://schemas.openxmlformats.org/officeDocument/2006/relationships/slide" Target="slides/slide984.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2940" Type="http://schemas.openxmlformats.org/officeDocument/2006/relationships/slide" Target="slides/slide2939.xml"/><Relationship Id="rId912" Type="http://schemas.openxmlformats.org/officeDocument/2006/relationships/slide" Target="slides/slide911.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288" Type="http://schemas.openxmlformats.org/officeDocument/2006/relationships/slide" Target="slides/slide287.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3227" Type="http://schemas.openxmlformats.org/officeDocument/2006/relationships/slide" Target="slides/slide3226.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15" Type="http://schemas.openxmlformats.org/officeDocument/2006/relationships/slide" Target="slides/slide214.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2310" Type="http://schemas.openxmlformats.org/officeDocument/2006/relationships/slide" Target="slides/slide2309.xml"/><Relationship Id="rId1869" Type="http://schemas.openxmlformats.org/officeDocument/2006/relationships/slide" Target="slides/slide1868.xml"/><Relationship Id="rId3084" Type="http://schemas.openxmlformats.org/officeDocument/2006/relationships/slide" Target="slides/slide3083.xml"/><Relationship Id="rId3291" Type="http://schemas.openxmlformats.org/officeDocument/2006/relationships/slide" Target="slides/slide3290.xml"/><Relationship Id="rId1729" Type="http://schemas.openxmlformats.org/officeDocument/2006/relationships/slide" Target="slides/slide1728.xml"/><Relationship Id="rId1936" Type="http://schemas.openxmlformats.org/officeDocument/2006/relationships/slide" Target="slides/slide1935.xml"/><Relationship Id="rId3151" Type="http://schemas.openxmlformats.org/officeDocument/2006/relationships/slide" Target="slides/slide3150.xml"/><Relationship Id="rId3011" Type="http://schemas.openxmlformats.org/officeDocument/2006/relationships/slide" Target="slides/slide3010.xml"/><Relationship Id="rId5" Type="http://schemas.openxmlformats.org/officeDocument/2006/relationships/slide" Target="slides/slide4.xml"/><Relationship Id="rId889" Type="http://schemas.openxmlformats.org/officeDocument/2006/relationships/slide" Target="slides/slide888.xml"/><Relationship Id="rId2777" Type="http://schemas.openxmlformats.org/officeDocument/2006/relationships/slide" Target="slides/slide2776.xml"/><Relationship Id="rId749" Type="http://schemas.openxmlformats.org/officeDocument/2006/relationships/slide" Target="slides/slide748.xml"/><Relationship Id="rId1379" Type="http://schemas.openxmlformats.org/officeDocument/2006/relationships/slide" Target="slides/slide1378.xml"/><Relationship Id="rId1586" Type="http://schemas.openxmlformats.org/officeDocument/2006/relationships/slide" Target="slides/slide1585.xml"/><Relationship Id="rId2984" Type="http://schemas.openxmlformats.org/officeDocument/2006/relationships/slide" Target="slides/slide2983.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2911" Type="http://schemas.openxmlformats.org/officeDocument/2006/relationships/slide" Target="slides/slide2910.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2" Type="http://schemas.openxmlformats.org/officeDocument/2006/relationships/slide" Target="slides/slide11.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600" Type="http://schemas.openxmlformats.org/officeDocument/2006/relationships/slide" Target="slides/slide599.xml"/><Relationship Id="rId1230" Type="http://schemas.openxmlformats.org/officeDocument/2006/relationships/slide" Target="slides/slide1229.xml"/><Relationship Id="rId3195" Type="http://schemas.openxmlformats.org/officeDocument/2006/relationships/slide" Target="slides/slide3194.xml"/><Relationship Id="rId3055" Type="http://schemas.openxmlformats.org/officeDocument/2006/relationships/slide" Target="slides/slide3054.xml"/><Relationship Id="rId3262" Type="http://schemas.openxmlformats.org/officeDocument/2006/relationships/slide" Target="slides/slide326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3122" Type="http://schemas.openxmlformats.org/officeDocument/2006/relationships/slide" Target="slides/slide3121.xml"/><Relationship Id="rId250" Type="http://schemas.openxmlformats.org/officeDocument/2006/relationships/slide" Target="slides/slide249.xml"/><Relationship Id="rId110" Type="http://schemas.openxmlformats.org/officeDocument/2006/relationships/slide" Target="slides/slide109.xml"/><Relationship Id="rId2888" Type="http://schemas.openxmlformats.org/officeDocument/2006/relationships/slide" Target="slides/slide2887.xml"/><Relationship Id="rId1697" Type="http://schemas.openxmlformats.org/officeDocument/2006/relationships/slide" Target="slides/slide1696.xml"/><Relationship Id="rId2748" Type="http://schemas.openxmlformats.org/officeDocument/2006/relationships/slide" Target="slides/slide2747.xml"/><Relationship Id="rId2955" Type="http://schemas.openxmlformats.org/officeDocument/2006/relationships/slide" Target="slides/slide2954.xml"/><Relationship Id="rId927" Type="http://schemas.openxmlformats.org/officeDocument/2006/relationships/slide" Target="slides/slide926.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2398" Type="http://schemas.openxmlformats.org/officeDocument/2006/relationships/slide" Target="slides/slide2397.xml"/><Relationship Id="rId577" Type="http://schemas.openxmlformats.org/officeDocument/2006/relationships/slide" Target="slides/slide576.xml"/><Relationship Id="rId2258" Type="http://schemas.openxmlformats.org/officeDocument/2006/relationships/slide" Target="slides/slide2257.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465" Type="http://schemas.openxmlformats.org/officeDocument/2006/relationships/slide" Target="slides/slide2464.xml"/><Relationship Id="rId2672" Type="http://schemas.openxmlformats.org/officeDocument/2006/relationships/slide" Target="slides/slide2671.xml"/><Relationship Id="rId3309" Type="http://schemas.openxmlformats.org/officeDocument/2006/relationships/font" Target="fonts/font8.fntdata"/><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1134" Type="http://schemas.openxmlformats.org/officeDocument/2006/relationships/slide" Target="slides/slide1133.xml"/><Relationship Id="rId1341" Type="http://schemas.openxmlformats.org/officeDocument/2006/relationships/slide" Target="slides/slide1340.xml"/><Relationship Id="rId1201" Type="http://schemas.openxmlformats.org/officeDocument/2006/relationships/slide" Target="slides/slide1200.xml"/><Relationship Id="rId3099" Type="http://schemas.openxmlformats.org/officeDocument/2006/relationships/slide" Target="slides/slide3098.xml"/><Relationship Id="rId3166" Type="http://schemas.openxmlformats.org/officeDocument/2006/relationships/slide" Target="slides/slide3165.xml"/><Relationship Id="rId294" Type="http://schemas.openxmlformats.org/officeDocument/2006/relationships/slide" Target="slides/slide293.xml"/><Relationship Id="rId2182" Type="http://schemas.openxmlformats.org/officeDocument/2006/relationships/slide" Target="slides/slide2181.xml"/><Relationship Id="rId3026" Type="http://schemas.openxmlformats.org/officeDocument/2006/relationships/slide" Target="slides/slide3025.xml"/><Relationship Id="rId3233" Type="http://schemas.openxmlformats.org/officeDocument/2006/relationships/slide" Target="slides/slide3232.xml"/><Relationship Id="rId154" Type="http://schemas.openxmlformats.org/officeDocument/2006/relationships/slide" Target="slides/slide153.xml"/><Relationship Id="rId361" Type="http://schemas.openxmlformats.org/officeDocument/2006/relationships/slide" Target="slides/slide360.xml"/><Relationship Id="rId2042" Type="http://schemas.openxmlformats.org/officeDocument/2006/relationships/slide" Target="slides/slide2041.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2859" Type="http://schemas.openxmlformats.org/officeDocument/2006/relationships/slide" Target="slides/slide2858.xml"/><Relationship Id="rId1668" Type="http://schemas.openxmlformats.org/officeDocument/2006/relationships/slide" Target="slides/slide1667.xml"/><Relationship Id="rId1875" Type="http://schemas.openxmlformats.org/officeDocument/2006/relationships/slide" Target="slides/slide1874.xml"/><Relationship Id="rId2719" Type="http://schemas.openxmlformats.org/officeDocument/2006/relationships/slide" Target="slides/slide2718.xml"/><Relationship Id="rId1528" Type="http://schemas.openxmlformats.org/officeDocument/2006/relationships/slide" Target="slides/slide1527.xml"/><Relationship Id="rId2926" Type="http://schemas.openxmlformats.org/officeDocument/2006/relationships/slide" Target="slides/slide2925.xml"/><Relationship Id="rId3090" Type="http://schemas.openxmlformats.org/officeDocument/2006/relationships/slide" Target="slides/slide3089.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688" Type="http://schemas.openxmlformats.org/officeDocument/2006/relationships/slide" Target="slides/slide687.xml"/><Relationship Id="rId895" Type="http://schemas.openxmlformats.org/officeDocument/2006/relationships/slide" Target="slides/slide894.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2990" Type="http://schemas.openxmlformats.org/officeDocument/2006/relationships/slide" Target="slides/slide298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2710" Type="http://schemas.openxmlformats.org/officeDocument/2006/relationships/slide" Target="slides/slide2709.xml"/><Relationship Id="rId3277" Type="http://schemas.openxmlformats.org/officeDocument/2006/relationships/slide" Target="slides/slide3276.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3137" Type="http://schemas.openxmlformats.org/officeDocument/2006/relationships/slide" Target="slides/slide3136.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3204" Type="http://schemas.openxmlformats.org/officeDocument/2006/relationships/slide" Target="slides/slide3203.xml"/><Relationship Id="rId125" Type="http://schemas.openxmlformats.org/officeDocument/2006/relationships/slide" Target="slides/slide124.xml"/><Relationship Id="rId332" Type="http://schemas.openxmlformats.org/officeDocument/2006/relationships/slide" Target="slides/slide331.xml"/><Relationship Id="rId2013" Type="http://schemas.openxmlformats.org/officeDocument/2006/relationships/slide" Target="slides/slide2012.xml"/><Relationship Id="rId2220" Type="http://schemas.openxmlformats.org/officeDocument/2006/relationships/slide" Target="slides/slide2219.xml"/><Relationship Id="rId1779" Type="http://schemas.openxmlformats.org/officeDocument/2006/relationships/slide" Target="slides/slide1778.xml"/><Relationship Id="rId1986" Type="http://schemas.openxmlformats.org/officeDocument/2006/relationships/slide" Target="slides/slide1985.xml"/><Relationship Id="rId1639" Type="http://schemas.openxmlformats.org/officeDocument/2006/relationships/slide" Target="slides/slide1638.xml"/><Relationship Id="rId1846" Type="http://schemas.openxmlformats.org/officeDocument/2006/relationships/slide" Target="slides/slide1845.xml"/><Relationship Id="rId3061" Type="http://schemas.openxmlformats.org/officeDocument/2006/relationships/slide" Target="slides/slide3060.xml"/><Relationship Id="rId1706" Type="http://schemas.openxmlformats.org/officeDocument/2006/relationships/slide" Target="slides/slide1705.xml"/><Relationship Id="rId1913" Type="http://schemas.openxmlformats.org/officeDocument/2006/relationships/slide" Target="slides/slide1912.xml"/><Relationship Id="rId799" Type="http://schemas.openxmlformats.org/officeDocument/2006/relationships/slide" Target="slides/slide798.xml"/><Relationship Id="rId2687" Type="http://schemas.openxmlformats.org/officeDocument/2006/relationships/slide" Target="slides/slide2686.xml"/><Relationship Id="rId2894" Type="http://schemas.openxmlformats.org/officeDocument/2006/relationships/slide" Target="slides/slide2893.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547" Type="http://schemas.openxmlformats.org/officeDocument/2006/relationships/slide" Target="slides/slide2546.xml"/><Relationship Id="rId519" Type="http://schemas.openxmlformats.org/officeDocument/2006/relationships/slide" Target="slides/slide518.xml"/><Relationship Id="rId1149" Type="http://schemas.openxmlformats.org/officeDocument/2006/relationships/slide" Target="slides/slide1148.xml"/><Relationship Id="rId1356" Type="http://schemas.openxmlformats.org/officeDocument/2006/relationships/slide" Target="slides/slide1355.xml"/><Relationship Id="rId2754" Type="http://schemas.openxmlformats.org/officeDocument/2006/relationships/slide" Target="slides/slide2753.xml"/><Relationship Id="rId2961" Type="http://schemas.openxmlformats.org/officeDocument/2006/relationships/slide" Target="slides/slide2960.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2197" Type="http://schemas.openxmlformats.org/officeDocument/2006/relationships/slide" Target="slides/slide2196.xml"/><Relationship Id="rId3248" Type="http://schemas.openxmlformats.org/officeDocument/2006/relationships/slide" Target="slides/slide3247.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3108" Type="http://schemas.openxmlformats.org/officeDocument/2006/relationships/slide" Target="slides/slide3107.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303" Type="http://schemas.openxmlformats.org/officeDocument/2006/relationships/slide" Target="slides/slide302.xml"/><Relationship Id="rId1140" Type="http://schemas.openxmlformats.org/officeDocument/2006/relationships/slide" Target="slides/slide1139.xml"/><Relationship Id="rId510" Type="http://schemas.openxmlformats.org/officeDocument/2006/relationships/slide" Target="slides/slide509.xml"/><Relationship Id="rId1000" Type="http://schemas.openxmlformats.org/officeDocument/2006/relationships/slide" Target="slides/slide999.xml"/><Relationship Id="rId1957" Type="http://schemas.openxmlformats.org/officeDocument/2006/relationships/slide" Target="slides/slide1956.xml"/><Relationship Id="rId1817" Type="http://schemas.openxmlformats.org/officeDocument/2006/relationships/slide" Target="slides/slide1816.xml"/><Relationship Id="rId3172" Type="http://schemas.openxmlformats.org/officeDocument/2006/relationships/slide" Target="slides/slide3171.xml"/><Relationship Id="rId3032" Type="http://schemas.openxmlformats.org/officeDocument/2006/relationships/slide" Target="slides/slide3031.xml"/><Relationship Id="rId160" Type="http://schemas.openxmlformats.org/officeDocument/2006/relationships/slide" Target="slides/slide159.xml"/><Relationship Id="rId2798" Type="http://schemas.openxmlformats.org/officeDocument/2006/relationships/slide" Target="slides/slide2797.xml"/><Relationship Id="rId977" Type="http://schemas.openxmlformats.org/officeDocument/2006/relationships/slide" Target="slides/slide976.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2932" Type="http://schemas.openxmlformats.org/officeDocument/2006/relationships/slide" Target="slides/slide2931.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33" Type="http://schemas.openxmlformats.org/officeDocument/2006/relationships/slide" Target="slides/slide32.xml"/><Relationship Id="rId1601" Type="http://schemas.openxmlformats.org/officeDocument/2006/relationships/slide" Target="slides/slide1600.xml"/><Relationship Id="rId487" Type="http://schemas.openxmlformats.org/officeDocument/2006/relationships/slide" Target="slides/slide486.xml"/><Relationship Id="rId694" Type="http://schemas.openxmlformats.org/officeDocument/2006/relationships/slide" Target="slides/slide693.xml"/><Relationship Id="rId2168" Type="http://schemas.openxmlformats.org/officeDocument/2006/relationships/slide" Target="slides/slide2167.xml"/><Relationship Id="rId2375" Type="http://schemas.openxmlformats.org/officeDocument/2006/relationships/slide" Target="slides/slide2374.xml"/><Relationship Id="rId3219" Type="http://schemas.openxmlformats.org/officeDocument/2006/relationships/slide" Target="slides/slide3218.xml"/><Relationship Id="rId347" Type="http://schemas.openxmlformats.org/officeDocument/2006/relationships/slide" Target="slides/slide346.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554" Type="http://schemas.openxmlformats.org/officeDocument/2006/relationships/slide" Target="slides/slide553.xml"/><Relationship Id="rId761" Type="http://schemas.openxmlformats.org/officeDocument/2006/relationships/slide" Target="slides/slide760.xml"/><Relationship Id="rId1391" Type="http://schemas.openxmlformats.org/officeDocument/2006/relationships/slide" Target="slides/slide1390.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2302" Type="http://schemas.openxmlformats.org/officeDocument/2006/relationships/slide" Target="slides/slide2301.xml"/><Relationship Id="rId1111" Type="http://schemas.openxmlformats.org/officeDocument/2006/relationships/slide" Target="slides/slide1110.xml"/><Relationship Id="rId3076" Type="http://schemas.openxmlformats.org/officeDocument/2006/relationships/slide" Target="slides/slide3075.xml"/><Relationship Id="rId3283" Type="http://schemas.openxmlformats.org/officeDocument/2006/relationships/slide" Target="slides/slide3282.xml"/><Relationship Id="rId1928" Type="http://schemas.openxmlformats.org/officeDocument/2006/relationships/slide" Target="slides/slide1927.xml"/><Relationship Id="rId2092" Type="http://schemas.openxmlformats.org/officeDocument/2006/relationships/slide" Target="slides/slide2091.xml"/><Relationship Id="rId3143" Type="http://schemas.openxmlformats.org/officeDocument/2006/relationships/slide" Target="slides/slide3142.xml"/><Relationship Id="rId271" Type="http://schemas.openxmlformats.org/officeDocument/2006/relationships/slide" Target="slides/slide270.xml"/><Relationship Id="rId3003" Type="http://schemas.openxmlformats.org/officeDocument/2006/relationships/slide" Target="slides/slide3002.xml"/><Relationship Id="rId131" Type="http://schemas.openxmlformats.org/officeDocument/2006/relationships/slide" Target="slides/slide130.xml"/><Relationship Id="rId3210" Type="http://schemas.openxmlformats.org/officeDocument/2006/relationships/slide" Target="slides/slide3209.xml"/><Relationship Id="rId2769" Type="http://schemas.openxmlformats.org/officeDocument/2006/relationships/slide" Target="slides/slide2768.xml"/><Relationship Id="rId2976" Type="http://schemas.openxmlformats.org/officeDocument/2006/relationships/slide" Target="slides/slide2975.xml"/><Relationship Id="rId948" Type="http://schemas.openxmlformats.org/officeDocument/2006/relationships/slide" Target="slides/slide947.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645" Type="http://schemas.openxmlformats.org/officeDocument/2006/relationships/slide" Target="slides/slide1644.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1712" Type="http://schemas.openxmlformats.org/officeDocument/2006/relationships/slide" Target="slides/slide1711.xml"/><Relationship Id="rId598" Type="http://schemas.openxmlformats.org/officeDocument/2006/relationships/slide" Target="slides/slide597.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1015" Type="http://schemas.openxmlformats.org/officeDocument/2006/relationships/slide" Target="slides/slide1014.xml"/><Relationship Id="rId1222" Type="http://schemas.openxmlformats.org/officeDocument/2006/relationships/slide" Target="slides/slide1221.xml"/><Relationship Id="rId3187" Type="http://schemas.openxmlformats.org/officeDocument/2006/relationships/slide" Target="slides/slide3186.xml"/><Relationship Id="rId3047" Type="http://schemas.openxmlformats.org/officeDocument/2006/relationships/slide" Target="slides/slide3046.xml"/><Relationship Id="rId175" Type="http://schemas.openxmlformats.org/officeDocument/2006/relationships/slide" Target="slides/slide174.xml"/><Relationship Id="rId3254" Type="http://schemas.openxmlformats.org/officeDocument/2006/relationships/slide" Target="slides/slide3253.xml"/><Relationship Id="rId382" Type="http://schemas.openxmlformats.org/officeDocument/2006/relationships/slide" Target="slides/slide381.xml"/><Relationship Id="rId2063" Type="http://schemas.openxmlformats.org/officeDocument/2006/relationships/slide" Target="slides/slide2062.xml"/><Relationship Id="rId2270" Type="http://schemas.openxmlformats.org/officeDocument/2006/relationships/slide" Target="slides/slide2269.xml"/><Relationship Id="rId3114" Type="http://schemas.openxmlformats.org/officeDocument/2006/relationships/slide" Target="slides/slide3113.xml"/><Relationship Id="rId242" Type="http://schemas.openxmlformats.org/officeDocument/2006/relationships/slide" Target="slides/slide241.xml"/><Relationship Id="rId2130" Type="http://schemas.openxmlformats.org/officeDocument/2006/relationships/slide" Target="slides/slide2129.xml"/><Relationship Id="rId102" Type="http://schemas.openxmlformats.org/officeDocument/2006/relationships/slide" Target="slides/slide101.xml"/><Relationship Id="rId1689" Type="http://schemas.openxmlformats.org/officeDocument/2006/relationships/slide" Target="slides/slide1688.xml"/><Relationship Id="rId1896" Type="http://schemas.openxmlformats.org/officeDocument/2006/relationships/slide" Target="slides/slide1895.xml"/><Relationship Id="rId2947" Type="http://schemas.openxmlformats.org/officeDocument/2006/relationships/slide" Target="slides/slide2946.xml"/><Relationship Id="rId919" Type="http://schemas.openxmlformats.org/officeDocument/2006/relationships/slide" Target="slides/slide918.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597" Type="http://schemas.openxmlformats.org/officeDocument/2006/relationships/slide" Target="slides/slide2596.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2457" Type="http://schemas.openxmlformats.org/officeDocument/2006/relationships/slide" Target="slides/slide2456.xml"/><Relationship Id="rId2664" Type="http://schemas.openxmlformats.org/officeDocument/2006/relationships/slide" Target="slides/slide2663.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2524" Type="http://schemas.openxmlformats.org/officeDocument/2006/relationships/slide" Target="slides/slide2523.xml"/><Relationship Id="rId2731" Type="http://schemas.openxmlformats.org/officeDocument/2006/relationships/slide" Target="slides/slide2730.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400" Type="http://schemas.openxmlformats.org/officeDocument/2006/relationships/slide" Target="slides/slide1399.xml"/><Relationship Id="rId3298" Type="http://schemas.openxmlformats.org/officeDocument/2006/relationships/slide" Target="slides/slide3297.xml"/><Relationship Id="rId3158" Type="http://schemas.openxmlformats.org/officeDocument/2006/relationships/slide" Target="slides/slide3157.xml"/><Relationship Id="rId286" Type="http://schemas.openxmlformats.org/officeDocument/2006/relationships/slide" Target="slides/slide285.xml"/><Relationship Id="rId493" Type="http://schemas.openxmlformats.org/officeDocument/2006/relationships/slide" Target="slides/slide492.xml"/><Relationship Id="rId2174" Type="http://schemas.openxmlformats.org/officeDocument/2006/relationships/slide" Target="slides/slide2173.xml"/><Relationship Id="rId2381" Type="http://schemas.openxmlformats.org/officeDocument/2006/relationships/slide" Target="slides/slide2380.xml"/><Relationship Id="rId3018" Type="http://schemas.openxmlformats.org/officeDocument/2006/relationships/slide" Target="slides/slide3017.xml"/><Relationship Id="rId3225" Type="http://schemas.openxmlformats.org/officeDocument/2006/relationships/slide" Target="slides/slide3224.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1190" Type="http://schemas.openxmlformats.org/officeDocument/2006/relationships/slide" Target="slides/slide1189.xml"/><Relationship Id="rId2034" Type="http://schemas.openxmlformats.org/officeDocument/2006/relationships/slide" Target="slides/slide2033.xml"/><Relationship Id="rId2241" Type="http://schemas.openxmlformats.org/officeDocument/2006/relationships/slide" Target="slides/slide2240.xml"/><Relationship Id="rId213" Type="http://schemas.openxmlformats.org/officeDocument/2006/relationships/slide" Target="slides/slide212.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1867" Type="http://schemas.openxmlformats.org/officeDocument/2006/relationships/slide" Target="slides/slide1866.xml"/><Relationship Id="rId2918" Type="http://schemas.openxmlformats.org/officeDocument/2006/relationships/slide" Target="slides/slide2917.xml"/><Relationship Id="rId1727" Type="http://schemas.openxmlformats.org/officeDocument/2006/relationships/slide" Target="slides/slide1726.xml"/><Relationship Id="rId1934" Type="http://schemas.openxmlformats.org/officeDocument/2006/relationships/slide" Target="slides/slide1933.xml"/><Relationship Id="rId3082" Type="http://schemas.openxmlformats.org/officeDocument/2006/relationships/slide" Target="slides/slide3081.xml"/><Relationship Id="rId19" Type="http://schemas.openxmlformats.org/officeDocument/2006/relationships/slide" Target="slides/slide18.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775" Type="http://schemas.openxmlformats.org/officeDocument/2006/relationships/slide" Target="slides/slide2774.xml"/><Relationship Id="rId2982" Type="http://schemas.openxmlformats.org/officeDocument/2006/relationships/slide" Target="slides/slide298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2702" Type="http://schemas.openxmlformats.org/officeDocument/2006/relationships/slide" Target="slides/slide2701.xml"/><Relationship Id="rId1304" Type="http://schemas.openxmlformats.org/officeDocument/2006/relationships/slide" Target="slides/slide1303.xml"/><Relationship Id="rId1511" Type="http://schemas.openxmlformats.org/officeDocument/2006/relationships/slide" Target="slides/slide1510.xml"/><Relationship Id="rId3269" Type="http://schemas.openxmlformats.org/officeDocument/2006/relationships/slide" Target="slides/slide3268.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285" Type="http://schemas.openxmlformats.org/officeDocument/2006/relationships/slide" Target="slides/slide2284.xml"/><Relationship Id="rId2492" Type="http://schemas.openxmlformats.org/officeDocument/2006/relationships/slide" Target="slides/slide2491.xml"/><Relationship Id="rId3129" Type="http://schemas.openxmlformats.org/officeDocument/2006/relationships/slide" Target="slides/slide3128.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117" Type="http://schemas.openxmlformats.org/officeDocument/2006/relationships/slide" Target="slides/slide116.xml"/><Relationship Id="rId671" Type="http://schemas.openxmlformats.org/officeDocument/2006/relationships/slide" Target="slides/slide670.xml"/><Relationship Id="rId2352" Type="http://schemas.openxmlformats.org/officeDocument/2006/relationships/slide" Target="slides/slide2351.xml"/><Relationship Id="rId324" Type="http://schemas.openxmlformats.org/officeDocument/2006/relationships/slide" Target="slides/slide323.xml"/><Relationship Id="rId531" Type="http://schemas.openxmlformats.org/officeDocument/2006/relationships/slide" Target="slides/slide530.xml"/><Relationship Id="rId1161" Type="http://schemas.openxmlformats.org/officeDocument/2006/relationships/slide" Target="slides/slide1160.xml"/><Relationship Id="rId2005" Type="http://schemas.openxmlformats.org/officeDocument/2006/relationships/slide" Target="slides/slide2004.xml"/><Relationship Id="rId2212" Type="http://schemas.openxmlformats.org/officeDocument/2006/relationships/slide" Target="slides/slide2211.xml"/><Relationship Id="rId1021" Type="http://schemas.openxmlformats.org/officeDocument/2006/relationships/slide" Target="slides/slide1020.xml"/><Relationship Id="rId1978" Type="http://schemas.openxmlformats.org/officeDocument/2006/relationships/slide" Target="slides/slide1977.xml"/><Relationship Id="rId3193" Type="http://schemas.openxmlformats.org/officeDocument/2006/relationships/slide" Target="slides/slide3192.xml"/><Relationship Id="rId1838" Type="http://schemas.openxmlformats.org/officeDocument/2006/relationships/slide" Target="slides/slide1837.xml"/><Relationship Id="rId3053" Type="http://schemas.openxmlformats.org/officeDocument/2006/relationships/slide" Target="slides/slide3052.xml"/><Relationship Id="rId3260" Type="http://schemas.openxmlformats.org/officeDocument/2006/relationships/slide" Target="slides/slide3259.xml"/><Relationship Id="rId181" Type="http://schemas.openxmlformats.org/officeDocument/2006/relationships/slide" Target="slides/slide180.xml"/><Relationship Id="rId1905" Type="http://schemas.openxmlformats.org/officeDocument/2006/relationships/slide" Target="slides/slide1904.xml"/><Relationship Id="rId3120" Type="http://schemas.openxmlformats.org/officeDocument/2006/relationships/slide" Target="slides/slide3119.xml"/><Relationship Id="rId998" Type="http://schemas.openxmlformats.org/officeDocument/2006/relationships/slide" Target="slides/slide997.xml"/><Relationship Id="rId2679" Type="http://schemas.openxmlformats.org/officeDocument/2006/relationships/slide" Target="slides/slide2678.xml"/><Relationship Id="rId2886" Type="http://schemas.openxmlformats.org/officeDocument/2006/relationships/slide" Target="slides/slide2885.xml"/><Relationship Id="rId858" Type="http://schemas.openxmlformats.org/officeDocument/2006/relationships/slide" Target="slides/slide857.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2953" Type="http://schemas.openxmlformats.org/officeDocument/2006/relationships/slide" Target="slides/slide2952.xml"/><Relationship Id="rId718" Type="http://schemas.openxmlformats.org/officeDocument/2006/relationships/slide" Target="slides/slide717.xml"/><Relationship Id="rId925" Type="http://schemas.openxmlformats.org/officeDocument/2006/relationships/slide" Target="slides/slide924.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606" Type="http://schemas.openxmlformats.org/officeDocument/2006/relationships/slide" Target="slides/slide2605.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2189" Type="http://schemas.openxmlformats.org/officeDocument/2006/relationships/slide" Target="slides/slide2188.xml"/><Relationship Id="rId2396" Type="http://schemas.openxmlformats.org/officeDocument/2006/relationships/slide" Target="slides/slide2395.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3307" Type="http://schemas.openxmlformats.org/officeDocument/2006/relationships/font" Target="fonts/font6.fntdata"/><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502" Type="http://schemas.openxmlformats.org/officeDocument/2006/relationships/slide" Target="slides/slide501.xml"/><Relationship Id="rId1132" Type="http://schemas.openxmlformats.org/officeDocument/2006/relationships/slide" Target="slides/slide1131.xml"/><Relationship Id="rId3097" Type="http://schemas.openxmlformats.org/officeDocument/2006/relationships/slide" Target="slides/slide3096.xml"/><Relationship Id="rId1949" Type="http://schemas.openxmlformats.org/officeDocument/2006/relationships/slide" Target="slides/slide1948.xml"/><Relationship Id="rId3164" Type="http://schemas.openxmlformats.org/officeDocument/2006/relationships/slide" Target="slides/slide3163.xml"/><Relationship Id="rId292" Type="http://schemas.openxmlformats.org/officeDocument/2006/relationships/slide" Target="slides/slide291.xml"/><Relationship Id="rId1809" Type="http://schemas.openxmlformats.org/officeDocument/2006/relationships/slide" Target="slides/slide1808.xml"/><Relationship Id="rId2180" Type="http://schemas.openxmlformats.org/officeDocument/2006/relationships/slide" Target="slides/slide2179.xml"/><Relationship Id="rId3024" Type="http://schemas.openxmlformats.org/officeDocument/2006/relationships/slide" Target="slides/slide3023.xml"/><Relationship Id="rId3231" Type="http://schemas.openxmlformats.org/officeDocument/2006/relationships/slide" Target="slides/slide3230.xml"/><Relationship Id="rId152" Type="http://schemas.openxmlformats.org/officeDocument/2006/relationships/slide" Target="slides/slide151.xml"/><Relationship Id="rId2040" Type="http://schemas.openxmlformats.org/officeDocument/2006/relationships/slide" Target="slides/slide2039.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1459" Type="http://schemas.openxmlformats.org/officeDocument/2006/relationships/slide" Target="slides/slide1458.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2924" Type="http://schemas.openxmlformats.org/officeDocument/2006/relationships/slide" Target="slides/slide2923.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613" Type="http://schemas.openxmlformats.org/officeDocument/2006/relationships/slide" Target="slides/slide612.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3068" Type="http://schemas.openxmlformats.org/officeDocument/2006/relationships/slide" Target="slides/slide3067.xml"/><Relationship Id="rId3275" Type="http://schemas.openxmlformats.org/officeDocument/2006/relationships/slide" Target="slides/slide3274.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3135" Type="http://schemas.openxmlformats.org/officeDocument/2006/relationships/slide" Target="slides/slide3134.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330" Type="http://schemas.openxmlformats.org/officeDocument/2006/relationships/slide" Target="slides/slide329.xml"/><Relationship Id="rId2011" Type="http://schemas.openxmlformats.org/officeDocument/2006/relationships/slide" Target="slides/slide2010.xml"/><Relationship Id="rId2968" Type="http://schemas.openxmlformats.org/officeDocument/2006/relationships/slide" Target="slides/slide2967.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1911" Type="http://schemas.openxmlformats.org/officeDocument/2006/relationships/slide" Target="slides/slide1910.xml"/><Relationship Id="rId797" Type="http://schemas.openxmlformats.org/officeDocument/2006/relationships/slide" Target="slides/slide796.xml"/><Relationship Id="rId2478" Type="http://schemas.openxmlformats.org/officeDocument/2006/relationships/slide" Target="slides/slide2477.xml"/><Relationship Id="rId1287" Type="http://schemas.openxmlformats.org/officeDocument/2006/relationships/slide" Target="slides/slide1286.xml"/><Relationship Id="rId2685" Type="http://schemas.openxmlformats.org/officeDocument/2006/relationships/slide" Target="slides/slide2684.xml"/><Relationship Id="rId2892" Type="http://schemas.openxmlformats.org/officeDocument/2006/relationships/slide" Target="slides/slide289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3179" Type="http://schemas.openxmlformats.org/officeDocument/2006/relationships/slide" Target="slides/slide3178.xml"/><Relationship Id="rId2195" Type="http://schemas.openxmlformats.org/officeDocument/2006/relationships/slide" Target="slides/slide2194.xml"/><Relationship Id="rId3039" Type="http://schemas.openxmlformats.org/officeDocument/2006/relationships/slide" Target="slides/slide3038.xml"/><Relationship Id="rId3246" Type="http://schemas.openxmlformats.org/officeDocument/2006/relationships/slide" Target="slides/slide3245.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3106" Type="http://schemas.openxmlformats.org/officeDocument/2006/relationships/slide" Target="slides/slide3105.xml"/><Relationship Id="rId234" Type="http://schemas.openxmlformats.org/officeDocument/2006/relationships/slide" Target="slides/slide233.xml"/><Relationship Id="rId3313" Type="http://schemas.openxmlformats.org/officeDocument/2006/relationships/tableStyles" Target="tableStyles.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301" Type="http://schemas.openxmlformats.org/officeDocument/2006/relationships/slide" Target="slides/slide300.xml"/><Relationship Id="rId1888" Type="http://schemas.openxmlformats.org/officeDocument/2006/relationships/slide" Target="slides/slide1887.xml"/><Relationship Id="rId2939" Type="http://schemas.openxmlformats.org/officeDocument/2006/relationships/slide" Target="slides/slide2938.xml"/><Relationship Id="rId1748" Type="http://schemas.openxmlformats.org/officeDocument/2006/relationships/slide" Target="slides/slide1747.xml"/><Relationship Id="rId1955" Type="http://schemas.openxmlformats.org/officeDocument/2006/relationships/slide" Target="slides/slide1954.xml"/><Relationship Id="rId3170" Type="http://schemas.openxmlformats.org/officeDocument/2006/relationships/slide" Target="slides/slide3169.xml"/><Relationship Id="rId1608" Type="http://schemas.openxmlformats.org/officeDocument/2006/relationships/slide" Target="slides/slide1607.xml"/><Relationship Id="rId1815" Type="http://schemas.openxmlformats.org/officeDocument/2006/relationships/slide" Target="slides/slide1814.xml"/><Relationship Id="rId3030" Type="http://schemas.openxmlformats.org/officeDocument/2006/relationships/slide" Target="slides/slide3029.xml"/><Relationship Id="rId2589" Type="http://schemas.openxmlformats.org/officeDocument/2006/relationships/slide" Target="slides/slide2588.xml"/><Relationship Id="rId2796" Type="http://schemas.openxmlformats.org/officeDocument/2006/relationships/slide" Target="slides/slide2795.xml"/><Relationship Id="rId768" Type="http://schemas.openxmlformats.org/officeDocument/2006/relationships/slide" Target="slides/slide767.xml"/><Relationship Id="rId975" Type="http://schemas.openxmlformats.org/officeDocument/2006/relationships/slide" Target="slides/slide974.xml"/><Relationship Id="rId1398" Type="http://schemas.openxmlformats.org/officeDocument/2006/relationships/slide" Target="slides/slide1397.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2930" Type="http://schemas.openxmlformats.org/officeDocument/2006/relationships/slide" Target="slides/slide2929.xml"/><Relationship Id="rId902" Type="http://schemas.openxmlformats.org/officeDocument/2006/relationships/slide" Target="slides/slide901.xml"/><Relationship Id="rId1837" Type="http://schemas.openxmlformats.org/officeDocument/2006/relationships/slide" Target="slides/slide1836.xml"/><Relationship Id="rId3192" Type="http://schemas.openxmlformats.org/officeDocument/2006/relationships/slide" Target="slides/slide3191.xml"/><Relationship Id="rId31" Type="http://schemas.openxmlformats.org/officeDocument/2006/relationships/slide" Target="slides/slide30.xml"/><Relationship Id="rId2099" Type="http://schemas.openxmlformats.org/officeDocument/2006/relationships/slide" Target="slides/slide2098.xml"/><Relationship Id="rId3052" Type="http://schemas.openxmlformats.org/officeDocument/2006/relationships/slide" Target="slides/slide3051.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3217" Type="http://schemas.openxmlformats.org/officeDocument/2006/relationships/slide" Target="slides/slide3216.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slide" Target="slides/slide2884.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3074" Type="http://schemas.openxmlformats.org/officeDocument/2006/relationships/slide" Target="slides/slide3073.xml"/><Relationship Id="rId1719" Type="http://schemas.openxmlformats.org/officeDocument/2006/relationships/slide" Target="slides/slide1718.xml"/><Relationship Id="rId1926" Type="http://schemas.openxmlformats.org/officeDocument/2006/relationships/slide" Target="slides/slide1925.xml"/><Relationship Id="rId3281" Type="http://schemas.openxmlformats.org/officeDocument/2006/relationships/slide" Target="slides/slide3280.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141" Type="http://schemas.openxmlformats.org/officeDocument/2006/relationships/slide" Target="slides/slide3140.xml"/><Relationship Id="rId3239" Type="http://schemas.openxmlformats.org/officeDocument/2006/relationships/slide" Target="slides/slide3238.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001" Type="http://schemas.openxmlformats.org/officeDocument/2006/relationships/slide" Target="slides/slide3000.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3306" Type="http://schemas.openxmlformats.org/officeDocument/2006/relationships/font" Target="fonts/font5.fntdata"/><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2974" Type="http://schemas.openxmlformats.org/officeDocument/2006/relationships/slide" Target="slides/slide2973.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2901" Type="http://schemas.openxmlformats.org/officeDocument/2006/relationships/slide" Target="slides/slide2900.xml"/><Relationship Id="rId3096" Type="http://schemas.openxmlformats.org/officeDocument/2006/relationships/slide" Target="slides/slide3095.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3163" Type="http://schemas.openxmlformats.org/officeDocument/2006/relationships/slide" Target="slides/slide3162.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3230" Type="http://schemas.openxmlformats.org/officeDocument/2006/relationships/slide" Target="slides/slide3229.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2996" Type="http://schemas.openxmlformats.org/officeDocument/2006/relationships/slide" Target="slides/slide2995.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3185" Type="http://schemas.openxmlformats.org/officeDocument/2006/relationships/slide" Target="slides/slide3184.xml"/><Relationship Id="rId24" Type="http://schemas.openxmlformats.org/officeDocument/2006/relationships/slide" Target="slides/slide23.xml"/><Relationship Id="rId2299" Type="http://schemas.openxmlformats.org/officeDocument/2006/relationships/slide" Target="slides/slide2298.xml"/><Relationship Id="rId3045" Type="http://schemas.openxmlformats.org/officeDocument/2006/relationships/slide" Target="slides/slide3044.xml"/><Relationship Id="rId3252" Type="http://schemas.openxmlformats.org/officeDocument/2006/relationships/slide" Target="slides/slide3251.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2945" Type="http://schemas.openxmlformats.org/officeDocument/2006/relationships/slide" Target="slides/slide2944.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3067" Type="http://schemas.openxmlformats.org/officeDocument/2006/relationships/slide" Target="slides/slide3066.xml"/><Relationship Id="rId3274" Type="http://schemas.openxmlformats.org/officeDocument/2006/relationships/slide" Target="slides/slide3273.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3134" Type="http://schemas.openxmlformats.org/officeDocument/2006/relationships/slide" Target="slides/slide3133.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3201" Type="http://schemas.openxmlformats.org/officeDocument/2006/relationships/slide" Target="slides/slide3200.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2967" Type="http://schemas.openxmlformats.org/officeDocument/2006/relationships/slide" Target="slides/slide2966.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3089" Type="http://schemas.openxmlformats.org/officeDocument/2006/relationships/slide" Target="slides/slide3088.xml"/><Relationship Id="rId3296" Type="http://schemas.openxmlformats.org/officeDocument/2006/relationships/slide" Target="slides/slide3295.xml"/><Relationship Id="rId1703" Type="http://schemas.openxmlformats.org/officeDocument/2006/relationships/slide" Target="slides/slide1702.xml"/><Relationship Id="rId1910" Type="http://schemas.openxmlformats.org/officeDocument/2006/relationships/slide" Target="slides/slide1909.xml"/><Relationship Id="rId3156" Type="http://schemas.openxmlformats.org/officeDocument/2006/relationships/slide" Target="slides/slide3155.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3016" Type="http://schemas.openxmlformats.org/officeDocument/2006/relationships/slide" Target="slides/slide3015.xml"/><Relationship Id="rId3223" Type="http://schemas.openxmlformats.org/officeDocument/2006/relationships/slide" Target="slides/slide3222.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2989" Type="http://schemas.openxmlformats.org/officeDocument/2006/relationships/slide" Target="slides/slide2988.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2916" Type="http://schemas.openxmlformats.org/officeDocument/2006/relationships/slide" Target="slides/slide2915.xml"/><Relationship Id="rId3080" Type="http://schemas.openxmlformats.org/officeDocument/2006/relationships/slide" Target="slides/slide3079.xml"/><Relationship Id="rId1725" Type="http://schemas.openxmlformats.org/officeDocument/2006/relationships/slide" Target="slides/slide1724.xml"/><Relationship Id="rId1932" Type="http://schemas.openxmlformats.org/officeDocument/2006/relationships/slide" Target="slides/slide1931.xml"/><Relationship Id="rId3178" Type="http://schemas.openxmlformats.org/officeDocument/2006/relationships/slide" Target="slides/slide3177.xml"/><Relationship Id="rId17" Type="http://schemas.openxmlformats.org/officeDocument/2006/relationships/slide" Target="slides/slide16.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3105" Type="http://schemas.openxmlformats.org/officeDocument/2006/relationships/slide" Target="slides/slide3104.xml"/><Relationship Id="rId3312"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2980" Type="http://schemas.openxmlformats.org/officeDocument/2006/relationships/slide" Target="slides/slide297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2938" Type="http://schemas.openxmlformats.org/officeDocument/2006/relationships/slide" Target="slides/slide2937.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3267" Type="http://schemas.openxmlformats.org/officeDocument/2006/relationships/slide" Target="slides/slide3266.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3127" Type="http://schemas.openxmlformats.org/officeDocument/2006/relationships/slide" Target="slides/slide3126.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191" Type="http://schemas.openxmlformats.org/officeDocument/2006/relationships/slide" Target="slides/slide3190.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3289" Type="http://schemas.openxmlformats.org/officeDocument/2006/relationships/slide" Target="slides/slide3288.xml"/><Relationship Id="rId1903" Type="http://schemas.openxmlformats.org/officeDocument/2006/relationships/slide" Target="slides/slide1902.xml"/><Relationship Id="rId2098" Type="http://schemas.openxmlformats.org/officeDocument/2006/relationships/slide" Target="slides/slide2097.xml"/><Relationship Id="rId3051" Type="http://schemas.openxmlformats.org/officeDocument/2006/relationships/slide" Target="slides/slide3050.xml"/><Relationship Id="rId3149" Type="http://schemas.openxmlformats.org/officeDocument/2006/relationships/slide" Target="slides/slide3148.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slide" Target="slides/slide2883.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2951" Type="http://schemas.openxmlformats.org/officeDocument/2006/relationships/slide" Target="slides/slide2950.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3238" Type="http://schemas.openxmlformats.org/officeDocument/2006/relationships/slide" Target="slides/slide3237.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3000" Type="http://schemas.openxmlformats.org/officeDocument/2006/relationships/slide" Target="slides/slide2999.xml"/><Relationship Id="rId3305" Type="http://schemas.openxmlformats.org/officeDocument/2006/relationships/font" Target="fonts/font4.fntdata"/><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2900" Type="http://schemas.openxmlformats.org/officeDocument/2006/relationships/slide" Target="slides/slide2899.xml"/><Relationship Id="rId3095" Type="http://schemas.openxmlformats.org/officeDocument/2006/relationships/slide" Target="slides/slide3094.xml"/><Relationship Id="rId1502" Type="http://schemas.openxmlformats.org/officeDocument/2006/relationships/slide" Target="slides/slide1501.xml"/><Relationship Id="rId1807" Type="http://schemas.openxmlformats.org/officeDocument/2006/relationships/slide" Target="slides/slide1806.xml"/><Relationship Id="rId3162" Type="http://schemas.openxmlformats.org/officeDocument/2006/relationships/slide" Target="slides/slide3161.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3022" Type="http://schemas.openxmlformats.org/officeDocument/2006/relationships/slide" Target="slides/slide3021.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2995" Type="http://schemas.openxmlformats.org/officeDocument/2006/relationships/slide" Target="slides/slide2994.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2922" Type="http://schemas.openxmlformats.org/officeDocument/2006/relationships/slide" Target="slides/slide2921.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3184" Type="http://schemas.openxmlformats.org/officeDocument/2006/relationships/slide" Target="slides/slide3183.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3044" Type="http://schemas.openxmlformats.org/officeDocument/2006/relationships/slide" Target="slides/slide3043.xml"/><Relationship Id="rId3251" Type="http://schemas.openxmlformats.org/officeDocument/2006/relationships/slide" Target="slides/slide3250.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111" Type="http://schemas.openxmlformats.org/officeDocument/2006/relationships/slide" Target="slides/slide3110.xml"/><Relationship Id="rId3209" Type="http://schemas.openxmlformats.org/officeDocument/2006/relationships/slide" Target="slides/slide3208.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3066" Type="http://schemas.openxmlformats.org/officeDocument/2006/relationships/slide" Target="slides/slide3065.xml"/><Relationship Id="rId3273" Type="http://schemas.openxmlformats.org/officeDocument/2006/relationships/slide" Target="slides/slide3272.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3133" Type="http://schemas.openxmlformats.org/officeDocument/2006/relationships/slide" Target="slides/slide3132.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2966" Type="http://schemas.openxmlformats.org/officeDocument/2006/relationships/slide" Target="slides/slide2965.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3088" Type="http://schemas.openxmlformats.org/officeDocument/2006/relationships/slide" Target="slides/slide3087.xml"/><Relationship Id="rId1842" Type="http://schemas.openxmlformats.org/officeDocument/2006/relationships/slide" Target="slides/slide1841.xml"/><Relationship Id="rId3295" Type="http://schemas.openxmlformats.org/officeDocument/2006/relationships/slide" Target="slides/slide3294.xml"/><Relationship Id="rId1702" Type="http://schemas.openxmlformats.org/officeDocument/2006/relationships/slide" Target="slides/slide1701.xml"/><Relationship Id="rId3155" Type="http://schemas.openxmlformats.org/officeDocument/2006/relationships/slide" Target="slides/slide3154.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slide" Target="slides/slide2889.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2988" Type="http://schemas.openxmlformats.org/officeDocument/2006/relationships/slide" Target="slides/slide2987.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2915" Type="http://schemas.openxmlformats.org/officeDocument/2006/relationships/slide" Target="slides/slide2914.xml"/><Relationship Id="rId1517" Type="http://schemas.openxmlformats.org/officeDocument/2006/relationships/slide" Target="slides/slide1516.xml"/><Relationship Id="rId1724" Type="http://schemas.openxmlformats.org/officeDocument/2006/relationships/slide" Target="slides/slide1723.xml"/><Relationship Id="rId3177" Type="http://schemas.openxmlformats.org/officeDocument/2006/relationships/slide" Target="slides/slide3176.xml"/><Relationship Id="rId16" Type="http://schemas.openxmlformats.org/officeDocument/2006/relationships/slide" Target="slides/slide15.xml"/><Relationship Id="rId1931" Type="http://schemas.openxmlformats.org/officeDocument/2006/relationships/slide" Target="slides/slide1930.xml"/><Relationship Id="rId3037" Type="http://schemas.openxmlformats.org/officeDocument/2006/relationships/slide" Target="slides/slide3036.xml"/><Relationship Id="rId2193" Type="http://schemas.openxmlformats.org/officeDocument/2006/relationships/slide" Target="slides/slide2192.xml"/><Relationship Id="rId2498" Type="http://schemas.openxmlformats.org/officeDocument/2006/relationships/slide" Target="slides/slide2497.xml"/><Relationship Id="rId3244" Type="http://schemas.openxmlformats.org/officeDocument/2006/relationships/slide" Target="slides/slide3243.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3104" Type="http://schemas.openxmlformats.org/officeDocument/2006/relationships/slide" Target="slides/slide3103.xml"/><Relationship Id="rId3311" Type="http://schemas.openxmlformats.org/officeDocument/2006/relationships/viewProps" Target="viewProps.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199" Type="http://schemas.openxmlformats.org/officeDocument/2006/relationships/slide" Target="slides/slide3198.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3059" Type="http://schemas.openxmlformats.org/officeDocument/2006/relationships/slide" Target="slides/slide3058.xml"/><Relationship Id="rId3266" Type="http://schemas.openxmlformats.org/officeDocument/2006/relationships/slide" Target="slides/slide3265.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2959" Type="http://schemas.openxmlformats.org/officeDocument/2006/relationships/slide" Target="slides/slide2958.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1835" Type="http://schemas.openxmlformats.org/officeDocument/2006/relationships/slide" Target="slides/slide1834.xml"/><Relationship Id="rId3050" Type="http://schemas.openxmlformats.org/officeDocument/2006/relationships/slide" Target="slides/slide3049.xml"/><Relationship Id="rId3288" Type="http://schemas.openxmlformats.org/officeDocument/2006/relationships/slide" Target="slides/slide3287.xml"/><Relationship Id="rId1902" Type="http://schemas.openxmlformats.org/officeDocument/2006/relationships/slide" Target="slides/slide1901.xml"/><Relationship Id="rId2097" Type="http://schemas.openxmlformats.org/officeDocument/2006/relationships/slide" Target="slides/slide2096.xml"/><Relationship Id="rId3148" Type="http://schemas.openxmlformats.org/officeDocument/2006/relationships/slide" Target="slides/slide3147.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3008" Type="http://schemas.openxmlformats.org/officeDocument/2006/relationships/slide" Target="slides/slide3007.xml"/><Relationship Id="rId3215" Type="http://schemas.openxmlformats.org/officeDocument/2006/relationships/slide" Target="slides/slide3214.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2950" Type="http://schemas.openxmlformats.org/officeDocument/2006/relationships/slide" Target="slides/slide2949.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2908" Type="http://schemas.openxmlformats.org/officeDocument/2006/relationships/slide" Target="slides/slide2907.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3072" Type="http://schemas.openxmlformats.org/officeDocument/2006/relationships/slide" Target="slides/slide3071.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237" Type="http://schemas.openxmlformats.org/officeDocument/2006/relationships/slide" Target="slides/slide3236.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font" Target="fonts/font3.fntdata"/><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2972" Type="http://schemas.openxmlformats.org/officeDocument/2006/relationships/slide" Target="slides/slide297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3094" Type="http://schemas.openxmlformats.org/officeDocument/2006/relationships/slide" Target="slides/slide3093.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161" Type="http://schemas.openxmlformats.org/officeDocument/2006/relationships/slide" Target="slides/slide3160.xml"/><Relationship Id="rId3259" Type="http://schemas.openxmlformats.org/officeDocument/2006/relationships/slide" Target="slides/slide3258.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3021" Type="http://schemas.openxmlformats.org/officeDocument/2006/relationships/slide" Target="slides/slide3020.xml"/><Relationship Id="rId3119" Type="http://schemas.openxmlformats.org/officeDocument/2006/relationships/slide" Target="slides/slide3118.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2994" Type="http://schemas.openxmlformats.org/officeDocument/2006/relationships/slide" Target="slides/slide2993.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3183" Type="http://schemas.openxmlformats.org/officeDocument/2006/relationships/slide" Target="slides/slide3182.xml"/><Relationship Id="rId22" Type="http://schemas.openxmlformats.org/officeDocument/2006/relationships/slide" Target="slides/slide21.xml"/><Relationship Id="rId1828" Type="http://schemas.openxmlformats.org/officeDocument/2006/relationships/slide" Target="slides/slide1827.xml"/><Relationship Id="rId3043" Type="http://schemas.openxmlformats.org/officeDocument/2006/relationships/slide" Target="slides/slide3042.xml"/><Relationship Id="rId3250" Type="http://schemas.openxmlformats.org/officeDocument/2006/relationships/slide" Target="slides/slide3249.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110" Type="http://schemas.openxmlformats.org/officeDocument/2006/relationships/slide" Target="slides/slide3109.xml"/><Relationship Id="rId3208" Type="http://schemas.openxmlformats.org/officeDocument/2006/relationships/slide" Target="slides/slide3207.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2943" Type="http://schemas.openxmlformats.org/officeDocument/2006/relationships/slide" Target="slides/slide2942.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3132" Type="http://schemas.openxmlformats.org/officeDocument/2006/relationships/slide" Target="slides/slide3131.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898" Type="http://schemas.openxmlformats.org/officeDocument/2006/relationships/slide" Target="slides/slide2897.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2965" Type="http://schemas.openxmlformats.org/officeDocument/2006/relationships/slide" Target="slides/slide2964.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3087" Type="http://schemas.openxmlformats.org/officeDocument/2006/relationships/slide" Target="slides/slide3086.xml"/><Relationship Id="rId3294" Type="http://schemas.openxmlformats.org/officeDocument/2006/relationships/slide" Target="slides/slide3293.xml"/><Relationship Id="rId1939" Type="http://schemas.openxmlformats.org/officeDocument/2006/relationships/slide" Target="slides/slide1938.xml"/><Relationship Id="rId1701" Type="http://schemas.openxmlformats.org/officeDocument/2006/relationships/slide" Target="slides/slide1700.xml"/><Relationship Id="rId3154" Type="http://schemas.openxmlformats.org/officeDocument/2006/relationships/slide" Target="slides/slide3153.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2987" Type="http://schemas.openxmlformats.org/officeDocument/2006/relationships/slide" Target="slides/slide298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3176" Type="http://schemas.openxmlformats.org/officeDocument/2006/relationships/slide" Target="slides/slide3175.xml"/><Relationship Id="rId15" Type="http://schemas.openxmlformats.org/officeDocument/2006/relationships/slide" Target="slides/slide14.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103" Type="http://schemas.openxmlformats.org/officeDocument/2006/relationships/slide" Target="slides/slide3102.xml"/><Relationship Id="rId3310" Type="http://schemas.openxmlformats.org/officeDocument/2006/relationships/presProps" Target="presProps.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2936" Type="http://schemas.openxmlformats.org/officeDocument/2006/relationships/slide" Target="slides/slide2935.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198" Type="http://schemas.openxmlformats.org/officeDocument/2006/relationships/slide" Target="slides/slide3197.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3058" Type="http://schemas.openxmlformats.org/officeDocument/2006/relationships/slide" Target="slides/slide3057.xml"/><Relationship Id="rId3265" Type="http://schemas.openxmlformats.org/officeDocument/2006/relationships/slide" Target="slides/slide3264.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2958" Type="http://schemas.openxmlformats.org/officeDocument/2006/relationships/slide" Target="slides/slide2957.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3287" Type="http://schemas.openxmlformats.org/officeDocument/2006/relationships/slide" Target="slides/slide3286.xml"/><Relationship Id="rId2096" Type="http://schemas.openxmlformats.org/officeDocument/2006/relationships/slide" Target="slides/slide2095.xml"/><Relationship Id="rId1901" Type="http://schemas.openxmlformats.org/officeDocument/2006/relationships/slide" Target="slides/slide1900.xml"/><Relationship Id="rId3147" Type="http://schemas.openxmlformats.org/officeDocument/2006/relationships/slide" Target="slides/slide3146.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602" Type="http://schemas.openxmlformats.org/officeDocument/2006/relationships/slide" Target="slides/slide2601.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3169" Type="http://schemas.openxmlformats.org/officeDocument/2006/relationships/slide" Target="slides/slide3168.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2697" Type="http://schemas.openxmlformats.org/officeDocument/2006/relationships/slide" Target="slides/slide2696.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52" Type="http://schemas.openxmlformats.org/officeDocument/2006/relationships/slide" Target="slides/slide2251.xml"/><Relationship Id="rId2557" Type="http://schemas.openxmlformats.org/officeDocument/2006/relationships/slide" Target="slides/slide2556.xml"/><Relationship Id="rId3303" Type="http://schemas.openxmlformats.org/officeDocument/2006/relationships/font" Target="fonts/font2.fntdata"/><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2929" Type="http://schemas.openxmlformats.org/officeDocument/2006/relationships/slide" Target="slides/slide2928.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3093" Type="http://schemas.openxmlformats.org/officeDocument/2006/relationships/slide" Target="slides/slide3092.xml"/><Relationship Id="rId1500" Type="http://schemas.openxmlformats.org/officeDocument/2006/relationships/slide" Target="slides/slide1499.xml"/><Relationship Id="rId1945" Type="http://schemas.openxmlformats.org/officeDocument/2006/relationships/slide" Target="slides/slide1944.xml"/><Relationship Id="rId3160" Type="http://schemas.openxmlformats.org/officeDocument/2006/relationships/slide" Target="slides/slide3159.xml"/><Relationship Id="rId1805" Type="http://schemas.openxmlformats.org/officeDocument/2006/relationships/slide" Target="slides/slide1804.xml"/><Relationship Id="rId3020" Type="http://schemas.openxmlformats.org/officeDocument/2006/relationships/slide" Target="slides/slide3019.xml"/><Relationship Id="rId3258" Type="http://schemas.openxmlformats.org/officeDocument/2006/relationships/slide" Target="slides/slide3257.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201" Type="http://schemas.openxmlformats.org/officeDocument/2006/relationships/slide" Target="slides/slide2200.xml"/><Relationship Id="rId2506" Type="http://schemas.openxmlformats.org/officeDocument/2006/relationships/slide" Target="slides/slide2505.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713" Type="http://schemas.openxmlformats.org/officeDocument/2006/relationships/slide" Target="slides/slide2712.xml"/><Relationship Id="rId2920" Type="http://schemas.openxmlformats.org/officeDocument/2006/relationships/slide" Target="slides/slide2919.xml"/><Relationship Id="rId1522" Type="http://schemas.openxmlformats.org/officeDocument/2006/relationships/slide" Target="slides/slide1521.xml"/><Relationship Id="rId21" Type="http://schemas.openxmlformats.org/officeDocument/2006/relationships/slide" Target="slides/slide20.xml"/><Relationship Id="rId2089" Type="http://schemas.openxmlformats.org/officeDocument/2006/relationships/slide" Target="slides/slide2088.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 Id="rId3064" Type="http://schemas.openxmlformats.org/officeDocument/2006/relationships/slide" Target="slides/slide3063.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869" Type="http://schemas.openxmlformats.org/officeDocument/2006/relationships/slide" Target="slides/slide868.xml"/><Relationship Id="rId1499" Type="http://schemas.openxmlformats.org/officeDocument/2006/relationships/slide" Target="slides/slide1498.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1003" Type="http://schemas.openxmlformats.org/officeDocument/2006/relationships/slide" Target="slides/slide1002.xml"/><Relationship Id="rId1210" Type="http://schemas.openxmlformats.org/officeDocument/2006/relationships/slide" Target="slides/slide1209.xml"/><Relationship Id="rId3175" Type="http://schemas.openxmlformats.org/officeDocument/2006/relationships/slide" Target="slides/slide3174.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2868" Type="http://schemas.openxmlformats.org/officeDocument/2006/relationships/slide" Target="slides/slide2867.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11" Type="http://schemas.openxmlformats.org/officeDocument/2006/relationships/slide" Target="slides/slide1810.xml"/><Relationship Id="rId697" Type="http://schemas.openxmlformats.org/officeDocument/2006/relationships/slide" Target="slides/slide696.xml"/><Relationship Id="rId2378" Type="http://schemas.openxmlformats.org/officeDocument/2006/relationships/slide" Target="slides/slide2377.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1114" Type="http://schemas.openxmlformats.org/officeDocument/2006/relationships/slide" Target="slides/slide1113.xml"/><Relationship Id="rId1321" Type="http://schemas.openxmlformats.org/officeDocument/2006/relationships/slide" Target="slides/slide1320.xml"/><Relationship Id="rId3079" Type="http://schemas.openxmlformats.org/officeDocument/2006/relationships/slide" Target="slides/slide3078.xml"/><Relationship Id="rId3286" Type="http://schemas.openxmlformats.org/officeDocument/2006/relationships/slide" Target="slides/slide3285.xml"/><Relationship Id="rId2095" Type="http://schemas.openxmlformats.org/officeDocument/2006/relationships/slide" Target="slides/slide2094.xml"/><Relationship Id="rId3146" Type="http://schemas.openxmlformats.org/officeDocument/2006/relationships/slide" Target="slides/slide3145.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134" Type="http://schemas.openxmlformats.org/officeDocument/2006/relationships/slide" Target="slides/slide133.xml"/><Relationship Id="rId3213" Type="http://schemas.openxmlformats.org/officeDocument/2006/relationships/slide" Target="slides/slide3212.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1648" Type="http://schemas.openxmlformats.org/officeDocument/2006/relationships/slide" Target="slides/slide1647.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1715" Type="http://schemas.openxmlformats.org/officeDocument/2006/relationships/slide" Target="slides/slide1714.xml"/><Relationship Id="rId1922" Type="http://schemas.openxmlformats.org/officeDocument/2006/relationships/slide" Target="slides/slide1921.xml"/><Relationship Id="rId2489" Type="http://schemas.openxmlformats.org/officeDocument/2006/relationships/slide" Target="slides/slide2488.xml"/><Relationship Id="rId2696" Type="http://schemas.openxmlformats.org/officeDocument/2006/relationships/slide" Target="slides/slide2695.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8" Type="http://schemas.openxmlformats.org/officeDocument/2006/relationships/slide" Target="slides/slide177.xml"/><Relationship Id="rId3257" Type="http://schemas.openxmlformats.org/officeDocument/2006/relationships/slide" Target="slides/slide3256.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1899" Type="http://schemas.openxmlformats.org/officeDocument/2006/relationships/slide" Target="slides/slide1898.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1619" Type="http://schemas.openxmlformats.org/officeDocument/2006/relationships/slide" Target="slides/slide1618.xml"/><Relationship Id="rId1826" Type="http://schemas.openxmlformats.org/officeDocument/2006/relationships/slide" Target="slides/slide1825.xml"/><Relationship Id="rId3041" Type="http://schemas.openxmlformats.org/officeDocument/2006/relationships/slide" Target="slides/slide3040.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630" Type="http://schemas.openxmlformats.org/officeDocument/2006/relationships/slide" Target="slides/slide629.xml"/><Relationship Id="rId2311" Type="http://schemas.openxmlformats.org/officeDocument/2006/relationships/slide" Target="slides/slide2310.xml"/><Relationship Id="rId1120" Type="http://schemas.openxmlformats.org/officeDocument/2006/relationships/slide" Target="slides/slide1119.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3152" Type="http://schemas.openxmlformats.org/officeDocument/2006/relationships/slide" Target="slides/slide3151.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3" Type="http://schemas.openxmlformats.org/officeDocument/2006/relationships/slide" Target="slides/slide12.xml"/><Relationship Id="rId2288" Type="http://schemas.openxmlformats.org/officeDocument/2006/relationships/slide" Target="slides/slide2287.xml"/><Relationship Id="rId2495" Type="http://schemas.openxmlformats.org/officeDocument/2006/relationships/slide" Target="slides/slide2494.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3196" Type="http://schemas.openxmlformats.org/officeDocument/2006/relationships/slide" Target="slides/slide3195.xml"/><Relationship Id="rId3056" Type="http://schemas.openxmlformats.org/officeDocument/2006/relationships/slide" Target="slides/slide3055.xml"/><Relationship Id="rId3263" Type="http://schemas.openxmlformats.org/officeDocument/2006/relationships/slide" Target="slides/slide3262.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251" Type="http://schemas.openxmlformats.org/officeDocument/2006/relationships/slide" Target="slides/slide250.xml"/><Relationship Id="rId2889" Type="http://schemas.openxmlformats.org/officeDocument/2006/relationships/slide" Target="slides/slide2888.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399" Type="http://schemas.openxmlformats.org/officeDocument/2006/relationships/slide" Target="slides/slide2398.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202" Type="http://schemas.openxmlformats.org/officeDocument/2006/relationships/slide" Target="slides/slide1201.xml"/><Relationship Id="rId2600" Type="http://schemas.openxmlformats.org/officeDocument/2006/relationships/slide" Target="slides/slide2599.xml"/><Relationship Id="rId3167" Type="http://schemas.openxmlformats.org/officeDocument/2006/relationships/slide" Target="slides/slide3166.xml"/><Relationship Id="rId295" Type="http://schemas.openxmlformats.org/officeDocument/2006/relationships/slide" Target="slides/slide294.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notesMaster" Target="notesMasters/notesMaster1.xml"/><Relationship Id="rId222" Type="http://schemas.openxmlformats.org/officeDocument/2006/relationships/slide" Target="slides/slide221.xml"/><Relationship Id="rId2110" Type="http://schemas.openxmlformats.org/officeDocument/2006/relationships/slide" Target="slides/slide2109.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3278" Type="http://schemas.openxmlformats.org/officeDocument/2006/relationships/slide" Target="slides/slide3277.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1030" Type="http://schemas.openxmlformats.org/officeDocument/2006/relationships/slide" Target="slides/slide1029.xml"/><Relationship Id="rId400" Type="http://schemas.openxmlformats.org/officeDocument/2006/relationships/slide" Target="slides/slide399.xml"/><Relationship Id="rId1987" Type="http://schemas.openxmlformats.org/officeDocument/2006/relationships/slide" Target="slides/slide1986.xml"/><Relationship Id="rId1847" Type="http://schemas.openxmlformats.org/officeDocument/2006/relationships/slide" Target="slides/slide1846.xml"/><Relationship Id="rId1707" Type="http://schemas.openxmlformats.org/officeDocument/2006/relationships/slide" Target="slides/slide1706.xml"/><Relationship Id="rId3062" Type="http://schemas.openxmlformats.org/officeDocument/2006/relationships/slide" Target="slides/slide3061.xml"/><Relationship Id="rId190" Type="http://schemas.openxmlformats.org/officeDocument/2006/relationships/slide" Target="slides/slide189.xml"/><Relationship Id="rId1914" Type="http://schemas.openxmlformats.org/officeDocument/2006/relationships/slide" Target="slides/slide1913.xml"/><Relationship Id="rId2688" Type="http://schemas.openxmlformats.org/officeDocument/2006/relationships/slide" Target="slides/slide2687.xml"/><Relationship Id="rId2895" Type="http://schemas.openxmlformats.org/officeDocument/2006/relationships/slide" Target="slides/slide289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2198" Type="http://schemas.openxmlformats.org/officeDocument/2006/relationships/slide" Target="slides/slide2197.xml"/><Relationship Id="rId3249" Type="http://schemas.openxmlformats.org/officeDocument/2006/relationships/slide" Target="slides/slide3248.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1001" Type="http://schemas.openxmlformats.org/officeDocument/2006/relationships/slide" Target="slides/slide1000.xml"/><Relationship Id="rId1958" Type="http://schemas.openxmlformats.org/officeDocument/2006/relationships/slide" Target="slides/slide1957.xml"/><Relationship Id="rId3173" Type="http://schemas.openxmlformats.org/officeDocument/2006/relationships/slide" Target="slides/slide3172.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1112" Type="http://schemas.openxmlformats.org/officeDocument/2006/relationships/slide" Target="slides/slide1111.xml"/><Relationship Id="rId3077" Type="http://schemas.openxmlformats.org/officeDocument/2006/relationships/slide" Target="slides/slide3076.xml"/><Relationship Id="rId3284" Type="http://schemas.openxmlformats.org/officeDocument/2006/relationships/slide" Target="slides/slide3283.xml"/><Relationship Id="rId1929" Type="http://schemas.openxmlformats.org/officeDocument/2006/relationships/slide" Target="slides/slide1928.xml"/><Relationship Id="rId2093" Type="http://schemas.openxmlformats.org/officeDocument/2006/relationships/slide" Target="slides/slide2092.xml"/><Relationship Id="rId3144" Type="http://schemas.openxmlformats.org/officeDocument/2006/relationships/slide" Target="slides/slide3143.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1579" Type="http://schemas.openxmlformats.org/officeDocument/2006/relationships/slide" Target="slides/slide1578.xml"/><Relationship Id="rId2977" Type="http://schemas.openxmlformats.org/officeDocument/2006/relationships/slide" Target="slides/slide2976.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3188" Type="http://schemas.openxmlformats.org/officeDocument/2006/relationships/slide" Target="slides/slide3187.xml"/><Relationship Id="rId3048" Type="http://schemas.openxmlformats.org/officeDocument/2006/relationships/slide" Target="slides/slide3047.xml"/><Relationship Id="rId3255" Type="http://schemas.openxmlformats.org/officeDocument/2006/relationships/slide" Target="slides/slide3254.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103" Type="http://schemas.openxmlformats.org/officeDocument/2006/relationships/slide" Target="slides/slide102.xml"/><Relationship Id="rId310" Type="http://schemas.openxmlformats.org/officeDocument/2006/relationships/slide" Target="slides/slide309.xml"/><Relationship Id="rId1897" Type="http://schemas.openxmlformats.org/officeDocument/2006/relationships/slide" Target="slides/slide1896.xml"/><Relationship Id="rId2948" Type="http://schemas.openxmlformats.org/officeDocument/2006/relationships/slide" Target="slides/slide2947.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2598" Type="http://schemas.openxmlformats.org/officeDocument/2006/relationships/slide" Target="slides/slide2597.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3159" Type="http://schemas.openxmlformats.org/officeDocument/2006/relationships/slide" Target="slides/slide3158.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2242" Type="http://schemas.openxmlformats.org/officeDocument/2006/relationships/slide" Target="slides/slide2241.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1868" Type="http://schemas.openxmlformats.org/officeDocument/2006/relationships/slide" Target="slides/slide1867.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3010" Type="http://schemas.openxmlformats.org/officeDocument/2006/relationships/slide" Target="slides/slide3009.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1512" Type="http://schemas.openxmlformats.org/officeDocument/2006/relationships/slide" Target="slides/slide1511.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1022" Type="http://schemas.openxmlformats.org/officeDocument/2006/relationships/slide" Target="slides/slide1021.xml"/><Relationship Id="rId1979" Type="http://schemas.openxmlformats.org/officeDocument/2006/relationships/slide" Target="slides/slide1978.xml"/><Relationship Id="rId3194" Type="http://schemas.openxmlformats.org/officeDocument/2006/relationships/slide" Target="slides/slide3193.xml"/><Relationship Id="rId1839" Type="http://schemas.openxmlformats.org/officeDocument/2006/relationships/slide" Target="slides/slide1838.xml"/><Relationship Id="rId3054" Type="http://schemas.openxmlformats.org/officeDocument/2006/relationships/slide" Target="slides/slide3053.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2397" Type="http://schemas.openxmlformats.org/officeDocument/2006/relationships/slide" Target="slides/slide2396.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font" Target="fonts/font7.fntdata"/><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1200" Type="http://schemas.openxmlformats.org/officeDocument/2006/relationships/slide" Target="slides/slide1199.xml"/><Relationship Id="rId3165" Type="http://schemas.openxmlformats.org/officeDocument/2006/relationships/slide" Target="slides/slide3164.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220" Type="http://schemas.openxmlformats.org/officeDocument/2006/relationships/slide" Target="slides/slide219.xml"/><Relationship Id="rId2998" Type="http://schemas.openxmlformats.org/officeDocument/2006/relationships/slide" Target="slides/slide2997.xml"/><Relationship Id="rId2858" Type="http://schemas.openxmlformats.org/officeDocument/2006/relationships/slide" Target="slides/slide2857.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801" Type="http://schemas.openxmlformats.org/officeDocument/2006/relationships/slide" Target="slides/slide1800.xml"/><Relationship Id="rId687" Type="http://schemas.openxmlformats.org/officeDocument/2006/relationships/slide" Target="slides/slide686.xml"/><Relationship Id="rId2368" Type="http://schemas.openxmlformats.org/officeDocument/2006/relationships/slide" Target="slides/slide2367.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1104" Type="http://schemas.openxmlformats.org/officeDocument/2006/relationships/slide" Target="slides/slide1103.xml"/><Relationship Id="rId1311" Type="http://schemas.openxmlformats.org/officeDocument/2006/relationships/slide" Target="slides/slide1310.xml"/><Relationship Id="rId3069" Type="http://schemas.openxmlformats.org/officeDocument/2006/relationships/slide" Target="slides/slide3068.xml"/><Relationship Id="rId3276" Type="http://schemas.openxmlformats.org/officeDocument/2006/relationships/slide" Target="slides/slide3275.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124" Type="http://schemas.openxmlformats.org/officeDocument/2006/relationships/slide" Target="slides/slide123.xml"/><Relationship Id="rId3203" Type="http://schemas.openxmlformats.org/officeDocument/2006/relationships/slide" Target="slides/slide3202.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1638" Type="http://schemas.openxmlformats.org/officeDocument/2006/relationships/slide" Target="slides/slide1637.xml"/><Relationship Id="rId1845" Type="http://schemas.openxmlformats.org/officeDocument/2006/relationships/slide" Target="slides/slide1844.xml"/><Relationship Id="rId3060" Type="http://schemas.openxmlformats.org/officeDocument/2006/relationships/slide" Target="slides/slide3059.xml"/><Relationship Id="rId1705" Type="http://schemas.openxmlformats.org/officeDocument/2006/relationships/slide" Target="slides/slide1704.xml"/><Relationship Id="rId1912" Type="http://schemas.openxmlformats.org/officeDocument/2006/relationships/slide" Target="slides/slide191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61" Type="http://schemas.openxmlformats.org/officeDocument/2006/relationships/slide" Target="slides/slide60.xml"/><Relationship Id="rId2196" Type="http://schemas.openxmlformats.org/officeDocument/2006/relationships/slide" Target="slides/slide2195.xml"/><Relationship Id="rId168" Type="http://schemas.openxmlformats.org/officeDocument/2006/relationships/slide" Target="slides/slide167.xml"/><Relationship Id="rId3247" Type="http://schemas.openxmlformats.org/officeDocument/2006/relationships/slide" Target="slides/slide3246.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302" Type="http://schemas.openxmlformats.org/officeDocument/2006/relationships/slide" Target="slides/slide301.xml"/><Relationship Id="rId1889" Type="http://schemas.openxmlformats.org/officeDocument/2006/relationships/slide" Target="slides/slide1888.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1609" Type="http://schemas.openxmlformats.org/officeDocument/2006/relationships/slide" Target="slides/slide1608.xml"/><Relationship Id="rId1816" Type="http://schemas.openxmlformats.org/officeDocument/2006/relationships/slide" Target="slides/slide1815.xml"/><Relationship Id="rId3031" Type="http://schemas.openxmlformats.org/officeDocument/2006/relationships/slide" Target="slides/slide3030.xml"/><Relationship Id="rId2797" Type="http://schemas.openxmlformats.org/officeDocument/2006/relationships/slide" Target="slides/slide279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1110" Type="http://schemas.openxmlformats.org/officeDocument/2006/relationships/slide" Target="slides/slide1109.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2091" Type="http://schemas.openxmlformats.org/officeDocument/2006/relationships/slide" Target="slides/slide2090.xml"/><Relationship Id="rId3142" Type="http://schemas.openxmlformats.org/officeDocument/2006/relationships/slide" Target="slides/slide3141.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2768" Type="http://schemas.openxmlformats.org/officeDocument/2006/relationships/slide" Target="slides/slide2767.xml"/><Relationship Id="rId2975" Type="http://schemas.openxmlformats.org/officeDocument/2006/relationships/slide" Target="slides/slide2974.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1504" Type="http://schemas.openxmlformats.org/officeDocument/2006/relationships/slide" Target="slides/slide1503.xml"/><Relationship Id="rId1711" Type="http://schemas.openxmlformats.org/officeDocument/2006/relationships/slide" Target="slides/slide1710.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1014" Type="http://schemas.openxmlformats.org/officeDocument/2006/relationships/slide" Target="slides/slide1013.xml"/><Relationship Id="rId1221" Type="http://schemas.openxmlformats.org/officeDocument/2006/relationships/slide" Target="slides/slide1220.xml"/><Relationship Id="rId3186" Type="http://schemas.openxmlformats.org/officeDocument/2006/relationships/slide" Target="slides/slide3185.xml"/><Relationship Id="rId3046" Type="http://schemas.openxmlformats.org/officeDocument/2006/relationships/slide" Target="slides/slide3045.xml"/><Relationship Id="rId3253" Type="http://schemas.openxmlformats.org/officeDocument/2006/relationships/slide" Target="slides/slide3252.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241" Type="http://schemas.openxmlformats.org/officeDocument/2006/relationships/slide" Target="slides/slide240.xml"/><Relationship Id="rId2879" Type="http://schemas.openxmlformats.org/officeDocument/2006/relationships/slide" Target="slides/slide287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2389" Type="http://schemas.openxmlformats.org/officeDocument/2006/relationships/slide" Target="slides/slide2388.xml"/><Relationship Id="rId2596" Type="http://schemas.openxmlformats.org/officeDocument/2006/relationships/slide" Target="slides/slide2595.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3297" Type="http://schemas.openxmlformats.org/officeDocument/2006/relationships/slide" Target="slides/slide3296.xml"/><Relationship Id="rId3157" Type="http://schemas.openxmlformats.org/officeDocument/2006/relationships/slide" Target="slides/slide3156.xml"/><Relationship Id="rId285" Type="http://schemas.openxmlformats.org/officeDocument/2006/relationships/slide" Target="slides/slide284.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3268" Type="http://schemas.openxmlformats.org/officeDocument/2006/relationships/slide" Target="slides/slide3267.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1020" Type="http://schemas.openxmlformats.org/officeDocument/2006/relationships/slide" Target="slides/slide1019.xml"/><Relationship Id="rId1977" Type="http://schemas.openxmlformats.org/officeDocument/2006/relationships/slide" Target="slides/slide19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3/21/25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711" r:id="rId1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وَعَلَىٰ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وَعَلَىٰ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وَعَلَىٰ </a:t>
            </a:r>
            <a:r>
              <a:rPr lang="ar-SA" dirty="0" err="1"/>
              <a:t>ٱلأُسَرَاءِ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وَعَلَىٰ </a:t>
            </a:r>
            <a:r>
              <a:rPr lang="ar-SA" dirty="0" err="1"/>
              <a:t>ٱلأُمَرَاءِ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favors</a:t>
            </a:r>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وَأَلْزَمَ أَعْدَائَكَ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أَوْلِيَائِكَ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أَرْضِكَ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أَوْلِيَائِكَ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الغَوْثَ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لِأَخْلاَقِ أَعْدَائِكَ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وَأَعْلاَمَ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الغَوْثَ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وَأَفْئِدَةَ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وَأَصْوَاتَ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وَأَبْوَابَ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أَنَابَ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err="1">
                <a:sym typeface="Wingdings"/>
              </a:rPr>
              <a:t>وَٱلإِغَاثَةَ</a:t>
            </a:r>
            <a:r>
              <a:rPr lang="ar-SA" dirty="0">
                <a:sym typeface="Wingdings"/>
              </a:rPr>
              <a:t>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وَأَعْمَالَ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وَأَرْزَاقَكَ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a:t>
            </a:r>
            <a:r>
              <a:rPr lang="ar-IQ" dirty="0"/>
              <a:t>ي</a:t>
            </a:r>
            <a:br>
              <a:rPr lang="en-US" dirty="0"/>
            </a:br>
            <a:r>
              <a:rPr lang="ar-SA" dirty="0"/>
              <a:t>يَا مَن رَّزَقَنِي وَرَبَّان</a:t>
            </a:r>
            <a:r>
              <a:rPr lang="ar-IQ" dirty="0"/>
              <a:t>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a:t>
            </a:r>
            <a:r>
              <a:rPr lang="ar-IQ" dirty="0"/>
              <a:t>ي</a:t>
            </a:r>
            <a:br>
              <a:rPr lang="ar-SA" dirty="0"/>
            </a:br>
            <a:r>
              <a:rPr lang="ar-SA" dirty="0"/>
              <a:t>يَا مَن قَرَّبَنِي وَأَدْنَان</a:t>
            </a:r>
            <a:r>
              <a:rPr lang="ar-IQ" dirty="0"/>
              <a:t>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a:t>
            </a:r>
            <a:r>
              <a:rPr lang="ar-IQ" dirty="0"/>
              <a:t>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a:t>
            </a:r>
            <a:r>
              <a:rPr lang="ar-IQ" dirty="0"/>
              <a:t>ي</a:t>
            </a:r>
            <a:br>
              <a:rPr lang="ar-SA" dirty="0"/>
            </a:br>
            <a:r>
              <a:rPr lang="ar-SA" dirty="0"/>
              <a:t>يَا مَن وَّفَّقَنِي وَهَدَان</a:t>
            </a:r>
            <a:r>
              <a:rPr lang="ar-IQ" dirty="0"/>
              <a:t>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a:t>
            </a:r>
            <a:r>
              <a:rPr lang="ar-SA" dirty="0" err="1"/>
              <a:t>وَآوَان</a:t>
            </a:r>
            <a:r>
              <a:rPr lang="ar-IQ" dirty="0"/>
              <a:t>ي</a:t>
            </a:r>
            <a:br>
              <a:rPr lang="ar-SA" dirty="0"/>
            </a:br>
            <a:r>
              <a:rPr lang="ar-SA" dirty="0"/>
              <a:t>يَا مَنْ أَمَاتَنِي وَأَحْيَان</a:t>
            </a:r>
            <a:r>
              <a:rPr lang="ar-IQ" dirty="0"/>
              <a:t>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a:t>
            </a:r>
            <a:r>
              <a:rPr lang="ar-IQ" dirty="0"/>
              <a:t>َّا</a:t>
            </a:r>
            <a:r>
              <a:rPr lang="ar-SA" dirty="0"/>
              <a:t>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a:t>
            </a:r>
            <a:r>
              <a:rPr lang="ar-IQ" dirty="0"/>
              <a:t>ٍ</a:t>
            </a:r>
            <a:r>
              <a:rPr lang="ar-SA" dirty="0"/>
              <a:t>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بِنَا</a:t>
            </a:r>
            <a:r>
              <a:rPr lang="ar-IQ" dirty="0"/>
              <a:t>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a:t>
            </a:r>
            <a:r>
              <a:rPr lang="ar-IQ" dirty="0"/>
              <a:t>َ</a:t>
            </a:r>
            <a:r>
              <a:rPr lang="ar-SA" dirty="0"/>
              <a:t>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a:t>
            </a:r>
            <a:r>
              <a:rPr lang="ar-IQ" dirty="0"/>
              <a:t>ْعُ</a:t>
            </a:r>
            <a:r>
              <a:rPr lang="ar-SA" dirty="0"/>
              <a:t>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r>
              <a:rPr lang="ar-IQ" dirty="0"/>
              <a:t>ٍ</a:t>
            </a:r>
            <a:br>
              <a:rPr lang="en-US" dirty="0"/>
            </a:br>
            <a:r>
              <a:rPr lang="ar-SA" dirty="0"/>
              <a:t>يَا حَيّاً بَعْدَ كُلِّ حَيّ</a:t>
            </a:r>
            <a:r>
              <a:rPr lang="ar-IQ" dirty="0"/>
              <a:t>ٍ</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a:t>
            </a:r>
            <a:r>
              <a:rPr lang="ar-IQ" dirty="0"/>
              <a:t>َا</a:t>
            </a:r>
            <a:r>
              <a:rPr lang="ar-SA" dirty="0"/>
              <a:t>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a:t>
            </a:r>
            <a:r>
              <a:rPr lang="ar-IQ" dirty="0"/>
              <a:t>َا</a:t>
            </a:r>
            <a:r>
              <a:rPr lang="ar-SA" dirty="0"/>
              <a:t> يَحْتَاجُ إِلَى حَيٍّ</a:t>
            </a:r>
            <a:br>
              <a:rPr lang="ar-SA" dirty="0"/>
            </a:br>
            <a:r>
              <a:rPr lang="ar-SA" dirty="0"/>
              <a:t>يَا حَيُّ الَّذِي يُمِيتُ كُلَّ حَيّ</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r>
              <a:rPr lang="ar-IQ" dirty="0"/>
              <a:t>ٍ</a:t>
            </a:r>
            <a:br>
              <a:rPr lang="en-US" dirty="0"/>
            </a:br>
            <a:r>
              <a:rPr lang="ar-SA" dirty="0"/>
              <a:t>يَا حَيّاً لَّمْ يَرِثِ الْحَيَاةَ مِنْ حَيّ</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a:t>
            </a:r>
            <a:r>
              <a:rPr lang="ar-IQ" dirty="0"/>
              <a:t>ا</a:t>
            </a:r>
            <a:r>
              <a:rPr lang="ar-SA" dirty="0"/>
              <a:t>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أَوْلِيَائِي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a:t>
            </a:r>
            <a:r>
              <a:rPr lang="ar-IQ" dirty="0"/>
              <a:t>ِي</a:t>
            </a:r>
            <a:r>
              <a:rPr lang="ar-SA" dirty="0"/>
              <a:t>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r>
              <a:rPr lang="ar-IQ" dirty="0"/>
              <a:t>ٍ</a:t>
            </a:r>
            <a:br>
              <a:rPr lang="en-US" dirty="0"/>
            </a:br>
            <a:r>
              <a:rPr lang="ar-SA" dirty="0"/>
              <a:t>يَا مَنْ هُوَ وِتْرٌ بِلاَ كَيْف</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a:t>
            </a:r>
            <a:r>
              <a:rPr lang="ar-IQ" dirty="0"/>
              <a:t>ٍ</a:t>
            </a:r>
            <a:r>
              <a:rPr lang="ar-SA" dirty="0"/>
              <a:t> بِلاَ حَيْف</a:t>
            </a:r>
            <a:r>
              <a:rPr lang="ar-IQ" dirty="0"/>
              <a:t>ٍ</a:t>
            </a:r>
            <a:br>
              <a:rPr lang="en-US" dirty="0"/>
            </a:br>
            <a:r>
              <a:rPr lang="ar-SA" dirty="0"/>
              <a:t>يَا مَنْ هُوَ رَبٌّ بِلاَ وَزِير</a:t>
            </a:r>
            <a:r>
              <a:rPr lang="ar-IQ" dirty="0"/>
              <a:t>ٍ</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r>
              <a:rPr lang="ar-IQ" dirty="0"/>
              <a:t>ٍ</a:t>
            </a:r>
            <a:br>
              <a:rPr lang="ar-SA" dirty="0"/>
            </a:br>
            <a:r>
              <a:rPr lang="ar-SA" dirty="0"/>
              <a:t>يَا مَنْ هُوَ غَنِيٌّ بِلاَ فَقْر</a:t>
            </a:r>
            <a:r>
              <a:rPr lang="ar-IQ" dirty="0"/>
              <a:t>ٍ</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r>
              <a:rPr lang="ar-IQ" dirty="0"/>
              <a:t>ٍ</a:t>
            </a:r>
            <a:br>
              <a:rPr lang="ar-SA" dirty="0"/>
            </a:br>
            <a:r>
              <a:rPr lang="ar-SA" dirty="0"/>
              <a:t>يَا مَنْ هُوَ مَوْصُوفٌ بِلاَ شَبِيه</a:t>
            </a:r>
            <a:r>
              <a:rPr lang="ar-IQ" dirty="0"/>
              <a:t>ٍ</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a:t>
            </a:r>
            <a:r>
              <a:rPr lang="ar-IQ" dirty="0"/>
              <a:t>ٌ</a:t>
            </a:r>
            <a:r>
              <a:rPr lang="ar-SA" dirty="0"/>
              <a:t>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a:t>
            </a:r>
            <a:r>
              <a:rPr lang="ar-SA" dirty="0" err="1"/>
              <a:t>م</a:t>
            </a:r>
            <a:r>
              <a:rPr lang="ar-IQ" dirty="0"/>
              <a:t>َن</a:t>
            </a:r>
            <a:r>
              <a:rPr lang="ar-SA" dirty="0"/>
              <a:t>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a:t>
            </a:r>
            <a:r>
              <a:rPr lang="ar-IQ" dirty="0"/>
              <a:t>ْ</a:t>
            </a:r>
            <a:r>
              <a:rPr lang="ar-SA" dirty="0"/>
              <a:t> تَبَارَكَ اسْمُهُ</a:t>
            </a:r>
            <a:br>
              <a:rPr lang="en-US" dirty="0"/>
            </a:br>
            <a:r>
              <a:rPr lang="ar-SA" dirty="0"/>
              <a:t>يَا مَن</a:t>
            </a:r>
            <a:r>
              <a:rPr lang="ar-IQ" dirty="0"/>
              <a:t>ْ</a:t>
            </a:r>
            <a:r>
              <a:rPr lang="ar-SA" dirty="0"/>
              <a:t>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a:t>
            </a:r>
            <a:r>
              <a:rPr lang="ar-IQ" dirty="0"/>
              <a:t>ْ</a:t>
            </a:r>
            <a:r>
              <a:rPr lang="ar-SA" dirty="0"/>
              <a:t>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a:t>
            </a:r>
            <a:r>
              <a:rPr lang="ar-IQ" dirty="0"/>
              <a:t>ْ</a:t>
            </a:r>
            <a:r>
              <a:rPr lang="ar-SA" dirty="0"/>
              <a:t>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بَهَاؤُهُ</a:t>
            </a:r>
            <a:br>
              <a:rPr lang="en-US" dirty="0"/>
            </a:br>
            <a:r>
              <a:rPr lang="ar-SA" dirty="0"/>
              <a:t>يَا مَن</a:t>
            </a:r>
            <a:r>
              <a:rPr lang="ar-IQ" dirty="0"/>
              <a:t>ِ</a:t>
            </a:r>
            <a:r>
              <a:rPr lang="ar-SA" dirty="0"/>
              <a:t>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favors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a:t>
            </a:r>
            <a:r>
              <a:rPr lang="ar-IQ" dirty="0"/>
              <a:t>َ</a:t>
            </a:r>
            <a:r>
              <a:rPr lang="ar-SA" dirty="0"/>
              <a:t>ا الْعَرْشِ الْمَجِيدِ</a:t>
            </a:r>
            <a:br>
              <a:rPr lang="en-US" dirty="0"/>
            </a:br>
            <a:r>
              <a:rPr lang="ar-SA" dirty="0"/>
              <a:t>يَا ذ</a:t>
            </a:r>
            <a:r>
              <a:rPr lang="ar-IQ" dirty="0"/>
              <a:t>َ</a:t>
            </a:r>
            <a:r>
              <a:rPr lang="ar-SA" dirty="0"/>
              <a:t>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a:t>
            </a:r>
            <a:r>
              <a:rPr lang="ar-IQ" dirty="0"/>
              <a:t>َ</a:t>
            </a:r>
            <a:r>
              <a:rPr lang="ar-SA" dirty="0"/>
              <a:t>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a:t>
            </a:r>
            <a:r>
              <a:rPr lang="ar-IQ" dirty="0"/>
              <a:t>َ</a:t>
            </a:r>
            <a:r>
              <a:rPr lang="ar-SA" dirty="0"/>
              <a:t>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a:t>
            </a:r>
            <a:r>
              <a:rPr lang="ar-IQ" dirty="0"/>
              <a:t>ٍ</a:t>
            </a:r>
            <a:r>
              <a:rPr lang="ar-SA" dirty="0"/>
              <a:t> شَهِيدٌ</a:t>
            </a:r>
            <a:br>
              <a:rPr lang="en-US" dirty="0"/>
            </a:br>
            <a:r>
              <a:rPr lang="ar-SA" dirty="0"/>
              <a:t>يَا مَنْ هُوَ لَيْسَ بِظَلاَّم</a:t>
            </a:r>
            <a:r>
              <a:rPr lang="ar-IQ" dirty="0"/>
              <a:t>ٍ</a:t>
            </a:r>
            <a:r>
              <a:rPr lang="ar-SA" dirty="0"/>
              <a:t>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a:t>
            </a:r>
            <a:r>
              <a:rPr lang="ar-IQ" dirty="0"/>
              <a:t>َ</a:t>
            </a:r>
            <a:r>
              <a:rPr lang="ar-SA" dirty="0"/>
              <a:t>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a:t>
            </a:r>
            <a:r>
              <a:rPr lang="ar-IQ" dirty="0"/>
              <a:t>ٍ</a:t>
            </a:r>
            <a:r>
              <a:rPr lang="ar-SA" dirty="0"/>
              <a:t>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الغَوْثَ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أَنْتَ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err="1">
                <a:sym typeface="Wingdings"/>
              </a:rPr>
              <a:t>ٱغْفِرْ</a:t>
            </a:r>
            <a:r>
              <a:rPr lang="ar-SA" dirty="0">
                <a:sym typeface="Wingdings"/>
              </a:rPr>
              <a:t> لِأَوْلِيَائِنَا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a:t>
            </a:r>
            <a:r>
              <a:rPr lang="ar-IQ" dirty="0"/>
              <a:t>ٍ</a:t>
            </a:r>
            <a:r>
              <a:rPr lang="ar-SA" dirty="0"/>
              <a:t>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a:t>
            </a:r>
            <a:r>
              <a:rPr lang="ar-IQ" dirty="0"/>
              <a:t>ٍ</a:t>
            </a:r>
            <a:r>
              <a:rPr lang="ar-SA" dirty="0"/>
              <a:t>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a:t>
            </a:r>
            <a:r>
              <a:rPr lang="ar-IQ" dirty="0"/>
              <a:t>ٍ</a:t>
            </a:r>
            <a:r>
              <a:rPr lang="ar-SA" dirty="0"/>
              <a:t> عِلْماً</a:t>
            </a:r>
            <a:br>
              <a:rPr lang="en-US" dirty="0"/>
            </a:br>
            <a:r>
              <a:rPr lang="ar-SA" dirty="0"/>
              <a:t>يَا مَنْ أَحْصَى كُلَّ شَيْء</a:t>
            </a:r>
            <a:r>
              <a:rPr lang="ar-IQ" dirty="0"/>
              <a:t>ٍ</a:t>
            </a:r>
            <a:r>
              <a:rPr lang="ar-SA" dirty="0"/>
              <a:t>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a:t>
            </a:r>
            <a:r>
              <a:rPr lang="ar-IQ" dirty="0"/>
              <a:t>َ</a:t>
            </a:r>
            <a:r>
              <a:rPr lang="ar-SA" dirty="0"/>
              <a:t>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أَعْدَائَنَا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a:t>
            </a:r>
            <a:r>
              <a:rPr lang="ar-IQ" dirty="0"/>
              <a:t>ْ</a:t>
            </a:r>
            <a:r>
              <a:rPr lang="ar-SA" dirty="0"/>
              <a:t>ف</a:t>
            </a:r>
            <a:r>
              <a:rPr lang="ar-IQ" dirty="0"/>
              <a:t>ٍ</a:t>
            </a:r>
            <a:r>
              <a:rPr lang="ar-SA" dirty="0"/>
              <a:t> عُرِفَ</a:t>
            </a:r>
            <a:br>
              <a:rPr lang="ar-SA" dirty="0"/>
            </a:br>
            <a:r>
              <a:rPr lang="ar-SA" dirty="0"/>
              <a:t>يَا أَفْضَلَ مَعْبُود</a:t>
            </a:r>
            <a:r>
              <a:rPr lang="ar-IQ" dirty="0"/>
              <a:t>ٍ</a:t>
            </a:r>
            <a:r>
              <a:rPr lang="ar-SA" dirty="0"/>
              <a:t>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a:t>
            </a:r>
            <a:r>
              <a:rPr lang="ar-IQ" dirty="0"/>
              <a:t>ٍ</a:t>
            </a:r>
            <a:r>
              <a:rPr lang="ar-SA" dirty="0"/>
              <a:t> شُكِرَ</a:t>
            </a:r>
            <a:br>
              <a:rPr lang="en-US" dirty="0"/>
            </a:br>
            <a:r>
              <a:rPr lang="ar-SA" dirty="0"/>
              <a:t>يَا أَعَزَّ مَذْكُور</a:t>
            </a:r>
            <a:r>
              <a:rPr lang="ar-IQ" dirty="0"/>
              <a:t>ٍ</a:t>
            </a:r>
            <a:r>
              <a:rPr lang="ar-SA" dirty="0"/>
              <a:t>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a:t>
            </a:r>
            <a:r>
              <a:rPr lang="ar-IQ" dirty="0"/>
              <a:t>ٍ</a:t>
            </a:r>
            <a:r>
              <a:rPr lang="ar-SA" dirty="0"/>
              <a:t> حُمِدَ</a:t>
            </a:r>
            <a:br>
              <a:rPr lang="ar-SA" dirty="0"/>
            </a:br>
            <a:r>
              <a:rPr lang="ar-SA" dirty="0"/>
              <a:t>يَا أَقْدَمَ مَوْجُود</a:t>
            </a:r>
            <a:r>
              <a:rPr lang="ar-IQ" dirty="0"/>
              <a:t>ٍ</a:t>
            </a:r>
            <a:r>
              <a:rPr lang="ar-SA" dirty="0"/>
              <a:t>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a:t>
            </a:r>
            <a:r>
              <a:rPr lang="ar-IQ" dirty="0"/>
              <a:t>ٍ</a:t>
            </a:r>
            <a:r>
              <a:rPr lang="ar-SA" dirty="0"/>
              <a:t> وُصِفَ</a:t>
            </a:r>
            <a:br>
              <a:rPr lang="en-US" dirty="0"/>
            </a:br>
            <a:r>
              <a:rPr lang="ar-SA" dirty="0"/>
              <a:t>يَا أَكْبَرَ مَقْصُود</a:t>
            </a:r>
            <a:r>
              <a:rPr lang="ar-IQ" dirty="0"/>
              <a:t>ٍ</a:t>
            </a:r>
            <a:r>
              <a:rPr lang="ar-SA" dirty="0"/>
              <a:t>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a:t>
            </a:r>
            <a:r>
              <a:rPr lang="ar-IQ" dirty="0"/>
              <a:t>ٍ</a:t>
            </a:r>
            <a:r>
              <a:rPr lang="ar-SA" dirty="0"/>
              <a:t> سُئِلَ</a:t>
            </a:r>
            <a:br>
              <a:rPr lang="en-US" dirty="0"/>
            </a:br>
            <a:r>
              <a:rPr lang="ar-SA" dirty="0"/>
              <a:t>يَا أَشْرَفَ مَحْبُوب</a:t>
            </a:r>
            <a:r>
              <a:rPr lang="ar-IQ" dirty="0"/>
              <a:t>ٍ</a:t>
            </a:r>
            <a:r>
              <a:rPr lang="ar-SA" dirty="0"/>
              <a:t>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أَذَانَا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a:t>
            </a:r>
            <a:r>
              <a:rPr lang="ar-IQ" dirty="0"/>
              <a:t>َ</a:t>
            </a:r>
            <a:r>
              <a:rPr lang="ar-SA" dirty="0"/>
              <a:t>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a:t>
            </a:r>
            <a:r>
              <a:rPr lang="ar-IQ" dirty="0"/>
              <a:t>َ</a:t>
            </a:r>
            <a:r>
              <a:rPr lang="ar-SA" dirty="0"/>
              <a:t>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a:t>
            </a:r>
            <a:r>
              <a:rPr lang="ar-IQ" dirty="0"/>
              <a:t>َ</a:t>
            </a:r>
            <a:r>
              <a:rPr lang="ar-SA" dirty="0"/>
              <a:t>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r>
              <a:rPr lang="ar-IQ" dirty="0"/>
              <a:t>ٍ</a:t>
            </a:r>
            <a:br>
              <a:rPr lang="ar-SA" dirty="0"/>
            </a:br>
            <a:r>
              <a:rPr lang="ar-SA" dirty="0"/>
              <a:t>يَّا قَائِماً عَلَى كُلِّ شَيْء</a:t>
            </a:r>
            <a:r>
              <a:rPr lang="ar-IQ" dirty="0"/>
              <a:t>ٍ</a:t>
            </a:r>
            <a:endParaRPr lang="ar-SA" dirty="0"/>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a:t>
            </a:r>
            <a:r>
              <a:rPr lang="ar-IQ" dirty="0"/>
              <a:t>ٍ</a:t>
            </a:r>
            <a:r>
              <a:rPr lang="ar-SA" dirty="0"/>
              <a:t> وَّآخِرَهُ</a:t>
            </a:r>
            <a:br>
              <a:rPr lang="en-US" dirty="0"/>
            </a:br>
            <a:r>
              <a:rPr lang="ar-SA" dirty="0"/>
              <a:t>يَا إِلَهَ كُلِّ شَيْء</a:t>
            </a:r>
            <a:r>
              <a:rPr lang="ar-IQ" dirty="0"/>
              <a:t>ٍ</a:t>
            </a:r>
            <a:r>
              <a:rPr lang="ar-SA" dirty="0"/>
              <a:t> 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a:t>
            </a:r>
            <a:r>
              <a:rPr lang="ar-IQ" dirty="0"/>
              <a:t>ٍ</a:t>
            </a:r>
            <a:r>
              <a:rPr lang="ar-SA" dirty="0"/>
              <a:t> وَّصَانِعَهُ</a:t>
            </a:r>
            <a:br>
              <a:rPr lang="en-US" dirty="0"/>
            </a:br>
            <a:r>
              <a:rPr lang="ar-SA" dirty="0"/>
              <a:t>يَا بَارِئَ كُلِّ شَيْء</a:t>
            </a:r>
            <a:r>
              <a:rPr lang="ar-IQ" dirty="0"/>
              <a:t>ٍ</a:t>
            </a:r>
            <a:r>
              <a:rPr lang="ar-SA" dirty="0"/>
              <a:t>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a:t>
            </a:r>
            <a:r>
              <a:rPr lang="ar-IQ" dirty="0"/>
              <a:t>ٍ</a:t>
            </a:r>
            <a:r>
              <a:rPr lang="ar-SA" dirty="0"/>
              <a:t> وَّبَاسِطَهُ</a:t>
            </a:r>
            <a:br>
              <a:rPr lang="ar-SA" dirty="0"/>
            </a:br>
            <a:r>
              <a:rPr lang="ar-SA" dirty="0"/>
              <a:t>يَا مُبْدِئَ كُلِّ شَيْء</a:t>
            </a:r>
            <a:r>
              <a:rPr lang="ar-IQ" dirty="0"/>
              <a:t>ٍ</a:t>
            </a:r>
            <a:r>
              <a:rPr lang="ar-SA" dirty="0"/>
              <a:t>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a:t>
            </a:r>
            <a:r>
              <a:rPr lang="ar-IQ" dirty="0"/>
              <a:t>ٍ</a:t>
            </a:r>
            <a:r>
              <a:rPr lang="ar-SA" dirty="0"/>
              <a:t> وَّمُقَدِّرَهُ</a:t>
            </a:r>
            <a:br>
              <a:rPr lang="ar-SA" dirty="0"/>
            </a:br>
            <a:r>
              <a:rPr lang="ar-SA" dirty="0"/>
              <a:t>يَا مُكَوِّنَ كُلِّ شَيْء</a:t>
            </a:r>
            <a:r>
              <a:rPr lang="ar-IQ" dirty="0"/>
              <a:t>ٍ</a:t>
            </a:r>
            <a:r>
              <a:rPr lang="ar-SA" dirty="0"/>
              <a:t>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a:t>
            </a:r>
            <a:r>
              <a:rPr lang="ar-IQ" dirty="0"/>
              <a:t>ٍ</a:t>
            </a:r>
            <a:r>
              <a:rPr lang="ar-SA" dirty="0"/>
              <a:t> وَّمُمِيتَهُ</a:t>
            </a:r>
            <a:br>
              <a:rPr lang="en-US" dirty="0"/>
            </a:br>
            <a:r>
              <a:rPr lang="ar-SA" dirty="0"/>
              <a:t>يَا خَاِلقَ كُلِّ شَيْء</a:t>
            </a:r>
            <a:r>
              <a:rPr lang="ar-IQ" dirty="0"/>
              <a:t>ٍ</a:t>
            </a:r>
            <a:r>
              <a:rPr lang="ar-SA" dirty="0"/>
              <a:t>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a:t>
            </a:r>
            <a:r>
              <a:rPr lang="ar-IQ" dirty="0"/>
              <a:t>ٍ</a:t>
            </a:r>
            <a:r>
              <a:rPr lang="ar-SA" dirty="0"/>
              <a:t> وَّمَذْكُور</a:t>
            </a:r>
            <a:r>
              <a:rPr lang="ar-IQ" dirty="0"/>
              <a:t>ٍ</a:t>
            </a:r>
            <a:br>
              <a:rPr lang="ar-SA" dirty="0"/>
            </a:br>
            <a:r>
              <a:rPr lang="ar-SA" dirty="0"/>
              <a:t>يَا خَيْرَ شَاكِر</a:t>
            </a:r>
            <a:r>
              <a:rPr lang="ar-IQ" dirty="0"/>
              <a:t>ٍ</a:t>
            </a:r>
            <a:r>
              <a:rPr lang="ar-SA" dirty="0"/>
              <a:t> وَّمَشْكُور</a:t>
            </a:r>
            <a:r>
              <a:rPr lang="ar-IQ" dirty="0"/>
              <a:t>ٍ</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a:t>
            </a:r>
            <a:r>
              <a:rPr lang="ar-IQ" dirty="0"/>
              <a:t>ٍ</a:t>
            </a:r>
            <a:r>
              <a:rPr lang="ar-SA" dirty="0"/>
              <a:t> وَّمَحْمُود</a:t>
            </a:r>
            <a:r>
              <a:rPr lang="ar-IQ" dirty="0"/>
              <a:t>ٍ</a:t>
            </a:r>
            <a:br>
              <a:rPr lang="ar-SA" dirty="0"/>
            </a:br>
            <a:r>
              <a:rPr lang="ar-SA" dirty="0"/>
              <a:t>يَا خَيْرَ شَاهِد</a:t>
            </a:r>
            <a:r>
              <a:rPr lang="ar-IQ" dirty="0"/>
              <a:t>ٍ</a:t>
            </a:r>
            <a:r>
              <a:rPr lang="ar-SA" dirty="0"/>
              <a:t> وَّمَشْهُود</a:t>
            </a:r>
            <a:r>
              <a:rPr lang="ar-IQ" dirty="0"/>
              <a:t>ٍ</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a:t>
            </a:r>
            <a:r>
              <a:rPr lang="ar-IQ" dirty="0"/>
              <a:t>ٍ</a:t>
            </a:r>
            <a:r>
              <a:rPr lang="ar-SA" dirty="0"/>
              <a:t> وَّمَدْعُوّ</a:t>
            </a:r>
            <a:r>
              <a:rPr lang="ar-IQ" dirty="0"/>
              <a:t>ٍ</a:t>
            </a:r>
            <a:br>
              <a:rPr lang="ar-SA" dirty="0"/>
            </a:br>
            <a:r>
              <a:rPr lang="ar-SA" dirty="0"/>
              <a:t>يَا خَيْرَ مُجِيب</a:t>
            </a:r>
            <a:r>
              <a:rPr lang="ar-IQ" dirty="0"/>
              <a:t>ٍ</a:t>
            </a:r>
            <a:r>
              <a:rPr lang="ar-SA" dirty="0"/>
              <a:t> وَّمُجَاب</a:t>
            </a:r>
            <a:r>
              <a:rPr lang="ar-IQ" dirty="0"/>
              <a:t>ٍ</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a:t>
            </a:r>
            <a:r>
              <a:rPr lang="ar-IQ" dirty="0"/>
              <a:t>ٍ</a:t>
            </a:r>
            <a:r>
              <a:rPr lang="ar-SA" dirty="0"/>
              <a:t> وَّأَنِيس</a:t>
            </a:r>
            <a:r>
              <a:rPr lang="ar-IQ" dirty="0"/>
              <a:t>ٍ</a:t>
            </a:r>
            <a:br>
              <a:rPr lang="en-US" dirty="0"/>
            </a:br>
            <a:r>
              <a:rPr lang="ar-SA" dirty="0"/>
              <a:t>يَا خَيْرَ صَاحِب</a:t>
            </a:r>
            <a:r>
              <a:rPr lang="ar-IQ" dirty="0"/>
              <a:t>ٍ</a:t>
            </a:r>
            <a:r>
              <a:rPr lang="ar-SA" dirty="0"/>
              <a:t> وَّجَلِيس</a:t>
            </a:r>
            <a:r>
              <a:rPr lang="ar-IQ" dirty="0"/>
              <a:t>ٍ</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a:t>
            </a:r>
            <a:r>
              <a:rPr lang="ar-IQ" dirty="0"/>
              <a:t>ٍ</a:t>
            </a:r>
            <a:r>
              <a:rPr lang="ar-SA" dirty="0"/>
              <a:t> وَّمَطْلُوب</a:t>
            </a:r>
            <a:r>
              <a:rPr lang="ar-IQ" dirty="0"/>
              <a:t>ٍ</a:t>
            </a:r>
            <a:br>
              <a:rPr lang="ar-SA" dirty="0"/>
            </a:br>
            <a:r>
              <a:rPr lang="ar-SA" dirty="0"/>
              <a:t>يَا خَيْرَ حَبِيب</a:t>
            </a:r>
            <a:r>
              <a:rPr lang="ar-IQ" dirty="0"/>
              <a:t>ٍ</a:t>
            </a:r>
            <a:r>
              <a:rPr lang="ar-SA" dirty="0"/>
              <a:t> وَّمَحْبُوب</a:t>
            </a:r>
            <a:r>
              <a:rPr lang="ar-IQ" dirty="0"/>
              <a:t>ٍ</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a:t>
            </a:r>
            <a:r>
              <a:rPr lang="ar-IQ" dirty="0"/>
              <a:t>ِ</a:t>
            </a:r>
            <a:r>
              <a:rPr lang="ar-SA" dirty="0"/>
              <a:t> اسْتَحْفَظَهُ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a:t>
            </a:r>
            <a:r>
              <a:rPr lang="ar-IQ" dirty="0"/>
              <a:t>ُ</a:t>
            </a:r>
            <a:r>
              <a:rPr lang="ar-SA" dirty="0"/>
              <a:t>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favor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a:t>
            </a:r>
            <a:r>
              <a:rPr lang="ar-IQ" dirty="0"/>
              <a:t>ْ</a:t>
            </a:r>
            <a:r>
              <a:rPr lang="ar-SA" dirty="0"/>
              <a:t> سَمْع</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a:t>
            </a:r>
            <a:r>
              <a:rPr lang="ar-IQ" dirty="0"/>
              <a:t>ْ</a:t>
            </a:r>
            <a:r>
              <a:rPr lang="ar-SA" dirty="0"/>
              <a:t> فِعْل</a:t>
            </a:r>
            <a:r>
              <a:rPr lang="ar-IQ" dirty="0"/>
              <a:t>ٍ</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a:t>
            </a:r>
            <a:r>
              <a:rPr lang="ar-IQ" dirty="0"/>
              <a:t>ْ</a:t>
            </a:r>
            <a:r>
              <a:rPr lang="ar-SA" dirty="0"/>
              <a:t> قَوْل</a:t>
            </a:r>
            <a:r>
              <a:rPr lang="ar-IQ"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r>
              <a:rPr lang="ar-IQ" dirty="0"/>
              <a:t>ٍ</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a:t>
            </a:r>
            <a:r>
              <a:rPr lang="ar-IQ" dirty="0"/>
              <a:t>ْ</a:t>
            </a:r>
            <a:r>
              <a:rPr lang="ar-SA" dirty="0"/>
              <a:t> شَيْء</a:t>
            </a:r>
            <a:r>
              <a:rPr lang="ar-IQ" dirty="0"/>
              <a:t>ٍ</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ٱسْتِيجَابٍ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Allah).” (25:27)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Allah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Allah (alone) that Day. (82:19)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a:t>
            </a:r>
            <a:r>
              <a:rPr lang="ar-SA" dirty="0" err="1"/>
              <a:t>بِاللْإِحْسَانِ</a:t>
            </a:r>
            <a:r>
              <a:rPr lang="ar-SA" dirty="0"/>
              <a:t>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Allah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Allah,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وَضَلُّوا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 </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a:t>
            </a:r>
            <a:r>
              <a:rPr lang="ar-SA" dirty="0" err="1"/>
              <a:t>وَالْإِحْسَانِكَ</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a:t>
            </a:r>
            <a:r>
              <a:rPr lang="en-CA" dirty="0"/>
              <a:t> </a:t>
            </a:r>
            <a:r>
              <a:rPr lang="ur-PK" dirty="0"/>
              <a:t>ٱ</a:t>
            </a:r>
            <a:r>
              <a:rPr lang="ar-SA" dirty="0"/>
              <a:t>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جَعَلْتُ </a:t>
            </a:r>
            <a:r>
              <a:rPr lang="ar-SA" dirty="0" err="1"/>
              <a:t>الإِعْتِرَافَ</a:t>
            </a:r>
            <a:r>
              <a:rPr lang="ar-SA" dirty="0"/>
              <a:t>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ur-PK" dirty="0"/>
              <a:t>ٱ</a:t>
            </a:r>
            <a:r>
              <a:rPr lang="ar-SA" dirty="0"/>
              <a:t>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Allah bless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Allah, </a:t>
            </a:r>
          </a:p>
          <a:p>
            <a:pPr marL="342900" indent="-342900"/>
            <a:r>
              <a:rPr lang="en-US" alt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Allah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Allah the Beneficent,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Allah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Allah,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71600"/>
            <a:ext cx="12192000" cy="1143000"/>
          </a:xfrm>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Allah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4204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9697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187111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الثمالي</a:t>
            </a: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0" y="232180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a:t>
            </a:r>
            <a:r>
              <a:rPr lang="ar-SA" altLang="en-US" dirty="0"/>
              <a:t>مَا سَخِطْتُمُوهُ</a:t>
            </a:r>
            <a:r>
              <a:rPr lang="ar-SA" altLang="en-US" sz="8000" dirty="0">
                <a:latin typeface="Arabic Typesetting" panose="03020402040406030203" pitchFamily="66" charset="-78"/>
                <a:cs typeface="Arabic Typesetting" panose="03020402040406030203" pitchFamily="66" charset="-78"/>
              </a:rPr>
              <a:t>،</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Allah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Dua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Ziyarat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Aale Yaseen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al-Fatihah and seven times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Ikhlaas</a:t>
            </a:r>
            <a:endPar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favor,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favor,</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favor,</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Allah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Allah,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favors,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19616</TotalTime>
  <Words>66871</Words>
  <Application>Microsoft Macintosh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3299</vt:i4>
      </vt:variant>
    </vt:vector>
  </HeadingPairs>
  <TitlesOfParts>
    <vt:vector size="3311" baseType="lpstr">
      <vt:lpstr>Abbas</vt:lpstr>
      <vt:lpstr>_PDMS_Saleem_QuranFont</vt:lpstr>
      <vt:lpstr>Wingdings</vt:lpstr>
      <vt:lpstr>MS Mincho</vt:lpstr>
      <vt:lpstr>Arabic Typesetting</vt:lpstr>
      <vt:lpstr>Aptos</vt:lpstr>
      <vt:lpstr>Sakkal Majalla</vt:lpstr>
      <vt:lpstr>Calibri Light</vt:lpstr>
      <vt:lpstr>Arial</vt:lpstr>
      <vt:lpstr>Trebuchet MS</vt:lpstr>
      <vt:lpstr>Calibri</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ٱلأُسَرَاءِ بِٱلْخَلاَصِ وَٱلرَّاحَةِ</vt:lpstr>
      <vt:lpstr>وَعَلَىٰ ٱلأُمَرَاءِ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وَأَلْزَمَ أَعْدَائَكَ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أَوْلِيَائِكَ</vt:lpstr>
      <vt:lpstr>مَحْبُوبَةً فِي أَرْضِكَ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أَوْلِيَائِكَ</vt:lpstr>
      <vt:lpstr>مُفَارِقَةً لِأَخْلاَقِ أَعْدَائِكَ</vt:lpstr>
      <vt:lpstr>مَشْغُولَةً عَنِ ٱلدُّنْيَا بِحَمْدِكَ وَثَنَائِكَ</vt:lpstr>
      <vt:lpstr>اَللَّهُمَّ إِنَّ قُلُوبَ الْمُخْبِتِينَ إِلَيْكَ وَالِهَةٌ</vt:lpstr>
      <vt:lpstr>وَسُبُلَ ٱلرَّاغِبِينَ إِلَيْكَ شَارِعَةٌ</vt:lpstr>
      <vt:lpstr>وَأَعْلاَمَ ٱلْقَاصِدِينَ إِلَيْكَ وَاضِحَةٌ</vt:lpstr>
      <vt:lpstr>وَأَفْئِدَةَ ٱلْعَارِفِينَ مِنْكَ فَازِعَةٌ</vt:lpstr>
      <vt:lpstr>وَأَصْوَاتَ ٱلدَّاعِينَ إِلَيْكَ صَاعِدَةٌ</vt:lpstr>
      <vt:lpstr>وَأَبْوَابَ ٱلإِجَابَةِ لَهُمْ مُفَتَّحَةٌ</vt:lpstr>
      <vt:lpstr>وَدَعْوَةَ مَنْ نَاجَاكَ مُسْتَجَابَةٌ</vt:lpstr>
      <vt:lpstr>وَتَوْبَةَ مَنْ أَنَابَ إِلَيْكَ مَقْبُولَةٌ</vt:lpstr>
      <vt:lpstr>وَعَبْرَةَ مَنْ بَكَىٰ مِنْ خَوْفِكَ مَرْحُومَةٌ</vt:lpstr>
      <vt:lpstr>وَٱلإِغَاثَةَ لِمَنِ ٱسْتَغَاثَ بِكَ مَوْجُودةٌ</vt:lpstr>
      <vt:lpstr>وَٱلإِعَانَةَ لِمَنِ ٱسْتَعَانَ بِكَ مَبْذُولَةٌ</vt:lpstr>
      <vt:lpstr>وَعِدَاتِكَ لِعِبَادِكَ مُنْجَزَةٌ</vt:lpstr>
      <vt:lpstr>وَزَلَلَ مَنِ ٱسْتَقَالَكَ مُقَالَةٌ</vt:lpstr>
      <vt:lpstr>وَأَعْمَالَ ٱلْعَامِلِينَ لَدَيْكَ مَحْفُوظَةٌ</vt:lpstr>
      <vt:lpstr>وَأَرْزَاقَكَ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أَوْلِيَائِي</vt:lpstr>
      <vt:lpstr>بِحَقِّ مُحَمَّدٍ وَعَلِيٍّ</vt:lpstr>
      <vt:lpstr>وَفَاطِمَةَ وَٱلْحَسَنِ وَٱلْحُسَيْنِ</vt:lpstr>
      <vt:lpstr>إِنَّكَ وَلِيُّ نَعْمَائِي</vt:lpstr>
      <vt:lpstr>وَمُنْتَهَىٰ مُنَايَ</vt:lpstr>
      <vt:lpstr>وَغَايَةُ رَجَائِي فِي مُنْقَلَبِي وَمَثْوَايَ</vt:lpstr>
      <vt:lpstr>أَنْتَ إِلٰهِي وَسَيِّدِي وَمَوْلاَيَ</vt:lpstr>
      <vt:lpstr>ٱغْفِرْ لِأَوْلِيَائِنَا</vt:lpstr>
      <vt:lpstr>وَكُفَّ عَنَّا أَعْدَائَنَا</vt:lpstr>
      <vt:lpstr>وَاشْغِلْهُمْ عَنْ أَذَانَا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ٱسْتِيجَابٍ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وَالْإِحْسَانِكَ؟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ٱرْحَمْنِي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ٱرْحَمْ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Muntazireen</dc:creator>
  <cp:lastModifiedBy>Sajjad Rizvi</cp:lastModifiedBy>
  <cp:revision>122</cp:revision>
  <cp:lastPrinted>2022-04-20T16:08:41Z</cp:lastPrinted>
  <dcterms:created xsi:type="dcterms:W3CDTF">1601-01-01T00:00:00Z</dcterms:created>
  <dcterms:modified xsi:type="dcterms:W3CDTF">2025-03-21T20:12:44Z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